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4" r:id="rId5"/>
    <p:sldMasterId id="2147483706" r:id="rId6"/>
    <p:sldMasterId id="2147483708" r:id="rId7"/>
    <p:sldMasterId id="2147483713" r:id="rId8"/>
  </p:sldMasterIdLst>
  <p:notesMasterIdLst>
    <p:notesMasterId r:id="rId11"/>
  </p:notesMasterIdLst>
  <p:sldIdLst>
    <p:sldId id="277" r:id="rId9"/>
    <p:sldId id="290" r:id="rId10"/>
  </p:sldIdLst>
  <p:sldSz cx="7561263" cy="106934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  <a:srgbClr val="001965"/>
    <a:srgbClr val="000000"/>
    <a:srgbClr val="D47600"/>
    <a:srgbClr val="EAAB00"/>
    <a:srgbClr val="D4762B"/>
    <a:srgbClr val="E64A0E"/>
    <a:srgbClr val="E6E6E6"/>
    <a:srgbClr val="243275"/>
    <a:srgbClr val="E7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45140-4B92-44B7-933E-A9E4F9F735E4}" v="2" dt="2021-02-04T02:19:33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72" y="78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21AEB-8CB8-4348-A2BC-E3BE01682AEA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D4EDC-0D5C-466F-9F68-84683090B4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26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マスター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4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5613" cy="17811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825" y="2495550"/>
            <a:ext cx="6805613" cy="705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8545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マスター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6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マスター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9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9680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8366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1476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2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" y="13302"/>
            <a:ext cx="7561263" cy="8594225"/>
          </a:xfrm>
          <a:prstGeom prst="rect">
            <a:avLst/>
          </a:prstGeom>
          <a:gradFill>
            <a:gsLst>
              <a:gs pos="60000">
                <a:schemeClr val="bg2"/>
              </a:gs>
              <a:gs pos="4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40" baseline="0">
              <a:latin typeface="Verdan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" y="8289611"/>
            <a:ext cx="7561263" cy="240379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740" baseline="0">
              <a:ln>
                <a:noFill/>
              </a:ln>
              <a:latin typeface="Verdan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962" y="871924"/>
            <a:ext cx="4821770" cy="4533197"/>
          </a:xfrm>
        </p:spPr>
        <p:txBody>
          <a:bodyPr anchor="b"/>
          <a:lstStyle>
            <a:lvl1pPr algn="l">
              <a:lnSpc>
                <a:spcPct val="85000"/>
              </a:lnSpc>
              <a:defRPr sz="6653" baseline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207" y="5781534"/>
            <a:ext cx="6906833" cy="101474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>
            <a:noAutofit/>
          </a:bodyPr>
          <a:lstStyle>
            <a:lvl1pPr marL="0" indent="0" algn="l">
              <a:buFontTx/>
              <a:buNone/>
              <a:defRPr sz="2911" baseline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lang="en-US" noProof="0" dirty="0"/>
              <a:t>Edit Master subtitle style</a:t>
            </a:r>
            <a:endParaRPr lang="en-GB" noProof="0" dirty="0"/>
          </a:p>
        </p:txBody>
      </p:sp>
      <p:pic>
        <p:nvPicPr>
          <p:cNvPr id="6" name="Picture 33" descr="NN_m_2c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2" y="8724909"/>
            <a:ext cx="646595" cy="13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81394C4C-9883-4BB5-9C74-B9AF2C480A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2308" y="8994080"/>
            <a:ext cx="1606235" cy="5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70354" y="1107103"/>
            <a:ext cx="6815358" cy="9729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10" hasCustomPrompt="1"/>
          </p:nvPr>
        </p:nvSpPr>
        <p:spPr>
          <a:xfrm>
            <a:off x="865086" y="9438928"/>
            <a:ext cx="5131176" cy="82328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ja-JP" altLang="en-US" sz="2079" b="0" dirty="0" smtClean="0"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kumimoji="1" lang="ja-JP" altLang="en-US" dirty="0"/>
              <a:t>引用を入力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35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屋外, 自然, 夕日, 草 が含まれている画像&#10;&#10;自動的に生成された説明">
            <a:extLst>
              <a:ext uri="{FF2B5EF4-FFF2-40B4-BE49-F238E27FC236}">
                <a16:creationId xmlns:a16="http://schemas.microsoft.com/office/drawing/2014/main" xmlns="" id="{576B22B2-452B-E540-B491-A2EB3FDC2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3600"/>
            <a:ext cx="7561264" cy="47498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C949E0D8-F932-1D4E-995B-EEBBC894B02E}"/>
              </a:ext>
            </a:extLst>
          </p:cNvPr>
          <p:cNvSpPr/>
          <p:nvPr userDrawn="1"/>
        </p:nvSpPr>
        <p:spPr>
          <a:xfrm>
            <a:off x="1263" y="9685401"/>
            <a:ext cx="7560000" cy="10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aseline="0">
              <a:latin typeface="Verdana" panose="020B060403050404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nn_logo_rgb_blue_small.png">
            <a:extLst>
              <a:ext uri="{FF2B5EF4-FFF2-40B4-BE49-F238E27FC236}">
                <a16:creationId xmlns:a16="http://schemas.microsoft.com/office/drawing/2014/main" xmlns="" id="{2B83AA55-C6E3-764A-AB31-DF6A72EAC1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" y="9913792"/>
            <a:ext cx="684000" cy="486780"/>
          </a:xfrm>
          <a:prstGeom prst="rect">
            <a:avLst/>
          </a:prstGeom>
        </p:spPr>
      </p:pic>
      <p:pic>
        <p:nvPicPr>
          <p:cNvPr id="36" name="図 35" descr="黒い背景と白い文字&#10;&#10;自動的に生成された説明">
            <a:extLst>
              <a:ext uri="{FF2B5EF4-FFF2-40B4-BE49-F238E27FC236}">
                <a16:creationId xmlns:a16="http://schemas.microsoft.com/office/drawing/2014/main" xmlns="" id="{F473BDB8-071F-6A40-97F7-9A8EC98F9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/>
          <a:stretch/>
        </p:blipFill>
        <p:spPr>
          <a:xfrm>
            <a:off x="-1506" y="358235"/>
            <a:ext cx="5590457" cy="901700"/>
          </a:xfrm>
          <a:prstGeom prst="rect">
            <a:avLst/>
          </a:prstGeom>
          <a:noFill/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CD012CF6-1983-C64D-8681-BE66C6BAA8E2}"/>
              </a:ext>
            </a:extLst>
          </p:cNvPr>
          <p:cNvSpPr txBox="1"/>
          <p:nvPr userDrawn="1"/>
        </p:nvSpPr>
        <p:spPr>
          <a:xfrm>
            <a:off x="-1506" y="10005415"/>
            <a:ext cx="7560000" cy="3469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ja-JP" altLang="en-US" sz="1100" baseline="0" dirty="0">
                <a:latin typeface="+mj-ea"/>
                <a:ea typeface="+mj-ea"/>
              </a:rPr>
              <a:t>主催</a:t>
            </a:r>
            <a:r>
              <a:rPr kumimoji="1" lang="en-US" altLang="ja-JP" sz="1100" baseline="0" dirty="0">
                <a:latin typeface="+mj-ea"/>
                <a:ea typeface="+mj-ea"/>
              </a:rPr>
              <a:t> : </a:t>
            </a:r>
            <a:r>
              <a:rPr kumimoji="1" lang="ja-JP" altLang="en-US" sz="1100" baseline="0" dirty="0">
                <a:latin typeface="+mj-ea"/>
                <a:ea typeface="+mj-ea"/>
              </a:rPr>
              <a:t>ノボ ノルディスク ファーマ株式会社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EC7B9027-FB43-124E-8CAF-72B7DE649E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62810" y="10048673"/>
            <a:ext cx="1638000" cy="278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C949E0D8-F932-1D4E-995B-EEBBC894B02E}"/>
              </a:ext>
            </a:extLst>
          </p:cNvPr>
          <p:cNvSpPr/>
          <p:nvPr userDrawn="1"/>
        </p:nvSpPr>
        <p:spPr>
          <a:xfrm>
            <a:off x="1263" y="9685401"/>
            <a:ext cx="7560000" cy="10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aseline="0">
              <a:latin typeface="Verdana" panose="020B060403050404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0" name="図 9" descr="屋外, 草, フィールド, 夕日 が含まれている画像&#10;&#10;自動的に生成された説明">
            <a:extLst>
              <a:ext uri="{FF2B5EF4-FFF2-40B4-BE49-F238E27FC236}">
                <a16:creationId xmlns:a16="http://schemas.microsoft.com/office/drawing/2014/main" xmlns="" id="{B5BA03A0-F7A5-8446-81DE-1598ADC674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43943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1C8F1B9F-0C00-409B-8B9B-BF67A956A886}"/>
              </a:ext>
            </a:extLst>
          </p:cNvPr>
          <p:cNvSpPr/>
          <p:nvPr userDrawn="1"/>
        </p:nvSpPr>
        <p:spPr>
          <a:xfrm>
            <a:off x="0" y="9473184"/>
            <a:ext cx="7561263" cy="198000"/>
          </a:xfrm>
          <a:prstGeom prst="rect">
            <a:avLst/>
          </a:prstGeom>
          <a:gradFill flip="none" rotWithShape="1">
            <a:gsLst>
              <a:gs pos="0">
                <a:srgbClr val="D47600"/>
              </a:gs>
              <a:gs pos="100000">
                <a:srgbClr val="EAAB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 descr="nn_logo_rgb_blue_small.png">
            <a:extLst>
              <a:ext uri="{FF2B5EF4-FFF2-40B4-BE49-F238E27FC236}">
                <a16:creationId xmlns:a16="http://schemas.microsoft.com/office/drawing/2014/main" xmlns="" id="{FDAB3316-6748-7E4D-9518-F1A76DA028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" y="9913792"/>
            <a:ext cx="684000" cy="48678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B5773D77-A25E-B24E-AFA7-AD5BEEF6124B}"/>
              </a:ext>
            </a:extLst>
          </p:cNvPr>
          <p:cNvSpPr txBox="1"/>
          <p:nvPr userDrawn="1"/>
        </p:nvSpPr>
        <p:spPr>
          <a:xfrm>
            <a:off x="-1506" y="10005415"/>
            <a:ext cx="7560000" cy="3469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ja-JP" altLang="en-US" sz="1100" baseline="0">
                <a:latin typeface="+mj-ea"/>
                <a:ea typeface="+mj-ea"/>
              </a:rPr>
              <a:t>主催</a:t>
            </a:r>
            <a:r>
              <a:rPr kumimoji="1" lang="en-US" altLang="ja-JP" sz="1100" baseline="0" dirty="0">
                <a:latin typeface="+mj-ea"/>
                <a:ea typeface="+mj-ea"/>
              </a:rPr>
              <a:t> : </a:t>
            </a:r>
            <a:r>
              <a:rPr kumimoji="1" lang="ja-JP" altLang="en-US" sz="1100" baseline="0">
                <a:latin typeface="+mj-ea"/>
                <a:ea typeface="+mj-ea"/>
              </a:rPr>
              <a:t>ノボ ノルディスク ファーマ株式会社</a:t>
            </a:r>
            <a:endParaRPr kumimoji="1" lang="ja-JP" altLang="en-US" sz="1100" baseline="0" dirty="0">
              <a:latin typeface="+mj-ea"/>
              <a:ea typeface="+mj-ea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F8D6C4D3-7A56-484B-81CB-7FF05D9BBB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62810" y="10048673"/>
            <a:ext cx="1638000" cy="2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C949E0D8-F932-1D4E-995B-EEBBC894B02E}"/>
              </a:ext>
            </a:extLst>
          </p:cNvPr>
          <p:cNvSpPr/>
          <p:nvPr userDrawn="1"/>
        </p:nvSpPr>
        <p:spPr>
          <a:xfrm>
            <a:off x="1263" y="9685401"/>
            <a:ext cx="7560000" cy="10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aseline="0">
              <a:latin typeface="Verdan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xmlns="" id="{75E4B5C7-9C24-FE4A-9BFA-65E8D81B9628}"/>
              </a:ext>
            </a:extLst>
          </p:cNvPr>
          <p:cNvSpPr/>
          <p:nvPr userDrawn="1"/>
        </p:nvSpPr>
        <p:spPr>
          <a:xfrm>
            <a:off x="0" y="693019"/>
            <a:ext cx="7199303" cy="8979273"/>
          </a:xfrm>
          <a:custGeom>
            <a:avLst/>
            <a:gdLst>
              <a:gd name="connsiteX0" fmla="*/ 0 w 7380000"/>
              <a:gd name="connsiteY0" fmla="*/ 189814 h 9001400"/>
              <a:gd name="connsiteX1" fmla="*/ 189814 w 7380000"/>
              <a:gd name="connsiteY1" fmla="*/ 0 h 9001400"/>
              <a:gd name="connsiteX2" fmla="*/ 7190186 w 7380000"/>
              <a:gd name="connsiteY2" fmla="*/ 0 h 9001400"/>
              <a:gd name="connsiteX3" fmla="*/ 7380000 w 7380000"/>
              <a:gd name="connsiteY3" fmla="*/ 189814 h 9001400"/>
              <a:gd name="connsiteX4" fmla="*/ 7380000 w 7380000"/>
              <a:gd name="connsiteY4" fmla="*/ 8811586 h 9001400"/>
              <a:gd name="connsiteX5" fmla="*/ 7190186 w 7380000"/>
              <a:gd name="connsiteY5" fmla="*/ 9001400 h 9001400"/>
              <a:gd name="connsiteX6" fmla="*/ 189814 w 7380000"/>
              <a:gd name="connsiteY6" fmla="*/ 9001400 h 9001400"/>
              <a:gd name="connsiteX7" fmla="*/ 0 w 7380000"/>
              <a:gd name="connsiteY7" fmla="*/ 8811586 h 9001400"/>
              <a:gd name="connsiteX8" fmla="*/ 0 w 7380000"/>
              <a:gd name="connsiteY8" fmla="*/ 189814 h 9001400"/>
              <a:gd name="connsiteX0" fmla="*/ 0 w 7380000"/>
              <a:gd name="connsiteY0" fmla="*/ 189814 h 9001400"/>
              <a:gd name="connsiteX1" fmla="*/ 189814 w 7380000"/>
              <a:gd name="connsiteY1" fmla="*/ 0 h 9001400"/>
              <a:gd name="connsiteX2" fmla="*/ 7190186 w 7380000"/>
              <a:gd name="connsiteY2" fmla="*/ 0 h 9001400"/>
              <a:gd name="connsiteX3" fmla="*/ 7380000 w 7380000"/>
              <a:gd name="connsiteY3" fmla="*/ 189814 h 9001400"/>
              <a:gd name="connsiteX4" fmla="*/ 7380000 w 7380000"/>
              <a:gd name="connsiteY4" fmla="*/ 8811586 h 9001400"/>
              <a:gd name="connsiteX5" fmla="*/ 7190186 w 7380000"/>
              <a:gd name="connsiteY5" fmla="*/ 9001400 h 9001400"/>
              <a:gd name="connsiteX6" fmla="*/ 189814 w 7380000"/>
              <a:gd name="connsiteY6" fmla="*/ 9001400 h 9001400"/>
              <a:gd name="connsiteX7" fmla="*/ 91440 w 7380000"/>
              <a:gd name="connsiteY7" fmla="*/ 8903026 h 9001400"/>
              <a:gd name="connsiteX0" fmla="*/ 137264 w 7327450"/>
              <a:gd name="connsiteY0" fmla="*/ 0 h 9001400"/>
              <a:gd name="connsiteX1" fmla="*/ 7137636 w 7327450"/>
              <a:gd name="connsiteY1" fmla="*/ 0 h 9001400"/>
              <a:gd name="connsiteX2" fmla="*/ 7327450 w 7327450"/>
              <a:gd name="connsiteY2" fmla="*/ 189814 h 9001400"/>
              <a:gd name="connsiteX3" fmla="*/ 7327450 w 7327450"/>
              <a:gd name="connsiteY3" fmla="*/ 8811586 h 9001400"/>
              <a:gd name="connsiteX4" fmla="*/ 7137636 w 7327450"/>
              <a:gd name="connsiteY4" fmla="*/ 9001400 h 9001400"/>
              <a:gd name="connsiteX5" fmla="*/ 137264 w 7327450"/>
              <a:gd name="connsiteY5" fmla="*/ 9001400 h 9001400"/>
              <a:gd name="connsiteX6" fmla="*/ 38890 w 7327450"/>
              <a:gd name="connsiteY6" fmla="*/ 8903026 h 9001400"/>
              <a:gd name="connsiteX0" fmla="*/ 0 w 7190186"/>
              <a:gd name="connsiteY0" fmla="*/ 0 h 9001400"/>
              <a:gd name="connsiteX1" fmla="*/ 7000372 w 7190186"/>
              <a:gd name="connsiteY1" fmla="*/ 0 h 9001400"/>
              <a:gd name="connsiteX2" fmla="*/ 7190186 w 7190186"/>
              <a:gd name="connsiteY2" fmla="*/ 189814 h 9001400"/>
              <a:gd name="connsiteX3" fmla="*/ 7190186 w 7190186"/>
              <a:gd name="connsiteY3" fmla="*/ 8811586 h 9001400"/>
              <a:gd name="connsiteX4" fmla="*/ 7000372 w 7190186"/>
              <a:gd name="connsiteY4" fmla="*/ 9001400 h 9001400"/>
              <a:gd name="connsiteX5" fmla="*/ 0 w 7190186"/>
              <a:gd name="connsiteY5" fmla="*/ 9001400 h 900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0186" h="9001400">
                <a:moveTo>
                  <a:pt x="0" y="0"/>
                </a:moveTo>
                <a:lnTo>
                  <a:pt x="7000372" y="0"/>
                </a:lnTo>
                <a:cubicBezTo>
                  <a:pt x="7105203" y="0"/>
                  <a:pt x="7190186" y="84983"/>
                  <a:pt x="7190186" y="189814"/>
                </a:cubicBezTo>
                <a:lnTo>
                  <a:pt x="7190186" y="8811586"/>
                </a:lnTo>
                <a:cubicBezTo>
                  <a:pt x="7190186" y="8916417"/>
                  <a:pt x="7105203" y="9001400"/>
                  <a:pt x="7000372" y="9001400"/>
                </a:cubicBezTo>
                <a:lnTo>
                  <a:pt x="0" y="9001400"/>
                </a:lnTo>
              </a:path>
            </a:pathLst>
          </a:custGeom>
          <a:noFill/>
          <a:ln>
            <a:solidFill>
              <a:srgbClr val="D47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aseline="0" dirty="0">
                <a:latin typeface="Verdana" panose="020B0604030504040204" pitchFamily="34" charset="0"/>
                <a:ea typeface="ＭＳ Ｐゴシック" panose="020B0600070205080204" pitchFamily="50" charset="-128"/>
              </a:rPr>
              <a:t>a</a:t>
            </a:r>
            <a:endParaRPr kumimoji="1" lang="ja-JP" altLang="en-US" baseline="0">
              <a:latin typeface="Verdana" panose="020B060403050404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鳥 が含まれている画像&#10;&#10;自動的に生成された説明">
            <a:extLst>
              <a:ext uri="{FF2B5EF4-FFF2-40B4-BE49-F238E27FC236}">
                <a16:creationId xmlns:a16="http://schemas.microsoft.com/office/drawing/2014/main" xmlns="" id="{A43F8F47-45FC-0A44-BA5B-34C016E37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/>
          <a:stretch/>
        </p:blipFill>
        <p:spPr>
          <a:xfrm>
            <a:off x="1119981" y="0"/>
            <a:ext cx="5321300" cy="1439843"/>
          </a:xfrm>
          <a:prstGeom prst="rect">
            <a:avLst/>
          </a:prstGeom>
        </p:spPr>
      </p:pic>
      <p:pic>
        <p:nvPicPr>
          <p:cNvPr id="8" name="図 7" descr="nn_logo_rgb_blue_small.png">
            <a:extLst>
              <a:ext uri="{FF2B5EF4-FFF2-40B4-BE49-F238E27FC236}">
                <a16:creationId xmlns:a16="http://schemas.microsoft.com/office/drawing/2014/main" xmlns="" id="{E5C4B58C-055D-CB49-82CE-F4E32538B0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" y="9913792"/>
            <a:ext cx="684000" cy="48678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4C43739A-6B74-8941-94FA-426C51250F83}"/>
              </a:ext>
            </a:extLst>
          </p:cNvPr>
          <p:cNvSpPr txBox="1"/>
          <p:nvPr userDrawn="1"/>
        </p:nvSpPr>
        <p:spPr>
          <a:xfrm>
            <a:off x="-1506" y="10005415"/>
            <a:ext cx="7560000" cy="3469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ja-JP" altLang="en-US" sz="1100" baseline="0" dirty="0">
                <a:latin typeface="+mj-ea"/>
                <a:ea typeface="+mj-ea"/>
              </a:rPr>
              <a:t>主催</a:t>
            </a:r>
            <a:r>
              <a:rPr kumimoji="1" lang="en-US" altLang="ja-JP" sz="1100" baseline="0" dirty="0">
                <a:latin typeface="+mj-ea"/>
                <a:ea typeface="+mj-ea"/>
              </a:rPr>
              <a:t> : </a:t>
            </a:r>
            <a:r>
              <a:rPr kumimoji="1" lang="ja-JP" altLang="en-US" sz="1100" baseline="0" dirty="0">
                <a:latin typeface="+mj-ea"/>
                <a:ea typeface="+mj-ea"/>
              </a:rPr>
              <a:t>ノボ ノルディスク ファーマ株式会社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93E879AC-9B5A-BD47-BD45-6D964C1733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62810" y="10048673"/>
            <a:ext cx="1638000" cy="2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terscience\Desktop\ノボ\2017.12 テンプレート作成\テンプレ　イラスト\png_022102\B_back_02210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8088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8" name="Picture 3" descr="C:\Users\interscience\Desktop\新しいフォルダー\OZP_JPG_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35" y="9820151"/>
            <a:ext cx="2236788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interscience\Desktop\新しいフォルダー\novo_logo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3" y="9676705"/>
            <a:ext cx="858838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 baseline="0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 baseline="0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 baseline="0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 baseline="0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 baseline="0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 baseline="0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" y="0"/>
            <a:ext cx="7561263" cy="10693400"/>
          </a:xfrm>
          <a:prstGeom prst="rect">
            <a:avLst/>
          </a:prstGeom>
          <a:gradFill>
            <a:gsLst>
              <a:gs pos="60000">
                <a:schemeClr val="bg2"/>
              </a:gs>
              <a:gs pos="4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40" baseline="0">
              <a:solidFill>
                <a:srgbClr val="093266"/>
              </a:solidFill>
              <a:latin typeface="Verdan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" name="Afrundet rektangel 11"/>
          <p:cNvSpPr/>
          <p:nvPr userDrawn="1"/>
        </p:nvSpPr>
        <p:spPr bwMode="auto">
          <a:xfrm>
            <a:off x="154249" y="346549"/>
            <a:ext cx="7252774" cy="10046515"/>
          </a:xfrm>
          <a:prstGeom prst="roundRect">
            <a:avLst>
              <a:gd name="adj" fmla="val 2266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95052" rIns="190105" bIns="9505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709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6029" b="0" i="0" u="none" strike="noStrike" cap="none" normalizeH="0" baseline="0" dirty="0" err="1">
              <a:ln>
                <a:noFill/>
              </a:ln>
              <a:solidFill>
                <a:srgbClr val="093266"/>
              </a:solidFill>
              <a:effectLst/>
              <a:latin typeface="Verdana" panose="020B0604030504040204" pitchFamily="34" charset="0"/>
              <a:ea typeface="ＭＳ Ｐゴシック" panose="020B0600070205080204" pitchFamily="50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54" y="2673060"/>
            <a:ext cx="6815358" cy="6204083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354" y="1107103"/>
            <a:ext cx="6815358" cy="9729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6" name="Picture 33" descr="NN_m_2c_RGB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2" y="8724909"/>
            <a:ext cx="646595" cy="13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7F2D3CB3-EDDB-4497-87C3-C590F4E93EC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72308" y="8994080"/>
            <a:ext cx="1606235" cy="5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4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1900873" rtl="0" eaLnBrk="1" latinLnBrk="0" hangingPunct="1">
        <a:spcBef>
          <a:spcPct val="0"/>
        </a:spcBef>
        <a:buNone/>
        <a:defRPr sz="5821" b="1" kern="1200" baseline="0">
          <a:solidFill>
            <a:srgbClr val="093266"/>
          </a:solidFill>
          <a:latin typeface="Verdana" panose="020B0604030504040204" pitchFamily="34" charset="0"/>
          <a:ea typeface="ＭＳ Ｐゴシック" panose="020B0600070205080204" pitchFamily="50" charset="-128"/>
          <a:cs typeface="+mj-cs"/>
        </a:defRPr>
      </a:lvl1pPr>
    </p:titleStyle>
    <p:bodyStyle>
      <a:lvl1pPr marL="551124" indent="-551124" algn="l" defTabSz="1900873" rtl="0" eaLnBrk="1" latinLnBrk="0" hangingPunct="1">
        <a:spcBef>
          <a:spcPct val="20000"/>
        </a:spcBef>
        <a:buClr>
          <a:schemeClr val="bg2"/>
        </a:buClr>
        <a:buFont typeface="Verdana" pitchFamily="34" charset="0"/>
        <a:buChar char="•"/>
        <a:defRPr sz="3740" kern="1200" baseline="0">
          <a:solidFill>
            <a:srgbClr val="093266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1pPr>
      <a:lvl2pPr marL="1115440" indent="-564326" algn="l" defTabSz="1900873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3326" kern="1200" baseline="0">
          <a:solidFill>
            <a:srgbClr val="093266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2pPr>
      <a:lvl3pPr marL="1679765" indent="-564326" algn="l" defTabSz="1900873" rtl="0" eaLnBrk="1" latinLnBrk="0" hangingPunct="1">
        <a:spcBef>
          <a:spcPct val="20000"/>
        </a:spcBef>
        <a:buClr>
          <a:schemeClr val="accent4"/>
        </a:buClr>
        <a:buFont typeface="Verdana" pitchFamily="34" charset="0"/>
        <a:buChar char="•"/>
        <a:defRPr sz="2911" kern="1200" baseline="0">
          <a:solidFill>
            <a:srgbClr val="093266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3pPr>
      <a:lvl4pPr marL="2049385" indent="-369615" algn="l" defTabSz="1900873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2495" kern="1200" baseline="0">
          <a:solidFill>
            <a:srgbClr val="093266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4pPr>
      <a:lvl5pPr marL="2613704" indent="-382815" algn="l" defTabSz="1900873" rtl="0" eaLnBrk="1" latinLnBrk="0" hangingPunct="1">
        <a:spcBef>
          <a:spcPct val="20000"/>
        </a:spcBef>
        <a:buClr>
          <a:schemeClr val="accent6"/>
        </a:buClr>
        <a:buFont typeface="Verdana" pitchFamily="34" charset="0"/>
        <a:buChar char="•"/>
        <a:defRPr sz="2287" kern="1200" baseline="0">
          <a:solidFill>
            <a:srgbClr val="093266"/>
          </a:solidFill>
          <a:latin typeface="Verdana" panose="020B0604030504040204" pitchFamily="34" charset="0"/>
          <a:ea typeface="ＭＳ Ｐゴシック" panose="020B0600070205080204" pitchFamily="50" charset="-128"/>
          <a:cs typeface="+mn-cs"/>
        </a:defRPr>
      </a:lvl5pPr>
      <a:lvl6pPr marL="5227404" indent="-475220" algn="l" defTabSz="1900873" rtl="0" eaLnBrk="1" latinLnBrk="0" hangingPunct="1">
        <a:spcBef>
          <a:spcPct val="20000"/>
        </a:spcBef>
        <a:buFont typeface="Arial" pitchFamily="34" charset="0"/>
        <a:buChar char="•"/>
        <a:defRPr sz="4158" kern="1200">
          <a:solidFill>
            <a:schemeClr val="tx1"/>
          </a:solidFill>
          <a:latin typeface="+mn-lt"/>
          <a:ea typeface="+mn-ea"/>
          <a:cs typeface="+mn-cs"/>
        </a:defRPr>
      </a:lvl6pPr>
      <a:lvl7pPr marL="6177844" indent="-475220" algn="l" defTabSz="1900873" rtl="0" eaLnBrk="1" latinLnBrk="0" hangingPunct="1">
        <a:spcBef>
          <a:spcPct val="20000"/>
        </a:spcBef>
        <a:buFont typeface="Arial" pitchFamily="34" charset="0"/>
        <a:buChar char="•"/>
        <a:defRPr sz="4158" kern="1200">
          <a:solidFill>
            <a:schemeClr val="tx1"/>
          </a:solidFill>
          <a:latin typeface="+mn-lt"/>
          <a:ea typeface="+mn-ea"/>
          <a:cs typeface="+mn-cs"/>
        </a:defRPr>
      </a:lvl7pPr>
      <a:lvl8pPr marL="7128282" indent="-475220" algn="l" defTabSz="1900873" rtl="0" eaLnBrk="1" latinLnBrk="0" hangingPunct="1">
        <a:spcBef>
          <a:spcPct val="20000"/>
        </a:spcBef>
        <a:buFont typeface="Arial" pitchFamily="34" charset="0"/>
        <a:buChar char="•"/>
        <a:defRPr sz="4158" kern="1200">
          <a:solidFill>
            <a:schemeClr val="tx1"/>
          </a:solidFill>
          <a:latin typeface="+mn-lt"/>
          <a:ea typeface="+mn-ea"/>
          <a:cs typeface="+mn-cs"/>
        </a:defRPr>
      </a:lvl8pPr>
      <a:lvl9pPr marL="8078717" indent="-475220" algn="l" defTabSz="1900873" rtl="0" eaLnBrk="1" latinLnBrk="0" hangingPunct="1">
        <a:spcBef>
          <a:spcPct val="20000"/>
        </a:spcBef>
        <a:buFont typeface="Arial" pitchFamily="34" charset="0"/>
        <a:buChar char="•"/>
        <a:defRPr sz="41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0873" rtl="0" eaLnBrk="1" latinLnBrk="0" hangingPunct="1">
        <a:defRPr sz="3740" kern="1200">
          <a:solidFill>
            <a:schemeClr val="tx1"/>
          </a:solidFill>
          <a:latin typeface="+mn-lt"/>
          <a:ea typeface="+mn-ea"/>
          <a:cs typeface="+mn-cs"/>
        </a:defRPr>
      </a:lvl1pPr>
      <a:lvl2pPr marL="950442" algn="l" defTabSz="1900873" rtl="0" eaLnBrk="1" latinLnBrk="0" hangingPunct="1">
        <a:defRPr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900873" algn="l" defTabSz="1900873" rtl="0" eaLnBrk="1" latinLnBrk="0" hangingPunct="1">
        <a:defRPr sz="3740" kern="1200">
          <a:solidFill>
            <a:schemeClr val="tx1"/>
          </a:solidFill>
          <a:latin typeface="+mn-lt"/>
          <a:ea typeface="+mn-ea"/>
          <a:cs typeface="+mn-cs"/>
        </a:defRPr>
      </a:lvl3pPr>
      <a:lvl4pPr marL="2851313" algn="l" defTabSz="1900873" rtl="0" eaLnBrk="1" latinLnBrk="0" hangingPunct="1">
        <a:defRPr sz="3740" kern="1200">
          <a:solidFill>
            <a:schemeClr val="tx1"/>
          </a:solidFill>
          <a:latin typeface="+mn-lt"/>
          <a:ea typeface="+mn-ea"/>
          <a:cs typeface="+mn-cs"/>
        </a:defRPr>
      </a:lvl4pPr>
      <a:lvl5pPr marL="3801749" algn="l" defTabSz="1900873" rtl="0" eaLnBrk="1" latinLnBrk="0" hangingPunct="1">
        <a:defRPr sz="3740" kern="1200">
          <a:solidFill>
            <a:schemeClr val="tx1"/>
          </a:solidFill>
          <a:latin typeface="+mn-lt"/>
          <a:ea typeface="+mn-ea"/>
          <a:cs typeface="+mn-cs"/>
        </a:defRPr>
      </a:lvl5pPr>
      <a:lvl6pPr marL="4752187" algn="l" defTabSz="1900873" rtl="0" eaLnBrk="1" latinLnBrk="0" hangingPunct="1">
        <a:defRPr sz="3740" kern="1200">
          <a:solidFill>
            <a:schemeClr val="tx1"/>
          </a:solidFill>
          <a:latin typeface="+mn-lt"/>
          <a:ea typeface="+mn-ea"/>
          <a:cs typeface="+mn-cs"/>
        </a:defRPr>
      </a:lvl6pPr>
      <a:lvl7pPr marL="5702626" algn="l" defTabSz="1900873" rtl="0" eaLnBrk="1" latinLnBrk="0" hangingPunct="1">
        <a:defRPr sz="3740" kern="1200">
          <a:solidFill>
            <a:schemeClr val="tx1"/>
          </a:solidFill>
          <a:latin typeface="+mn-lt"/>
          <a:ea typeface="+mn-ea"/>
          <a:cs typeface="+mn-cs"/>
        </a:defRPr>
      </a:lvl7pPr>
      <a:lvl8pPr marL="6653062" algn="l" defTabSz="1900873" rtl="0" eaLnBrk="1" latinLnBrk="0" hangingPunct="1">
        <a:defRPr sz="3740" kern="1200">
          <a:solidFill>
            <a:schemeClr val="tx1"/>
          </a:solidFill>
          <a:latin typeface="+mn-lt"/>
          <a:ea typeface="+mn-ea"/>
          <a:cs typeface="+mn-cs"/>
        </a:defRPr>
      </a:lvl8pPr>
      <a:lvl9pPr marL="7603500" algn="l" defTabSz="1900873" rtl="0" eaLnBrk="1" latinLnBrk="0" hangingPunct="1">
        <a:defRPr sz="3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2762072-45BF-459F-9284-A44B29D1F2F9}"/>
              </a:ext>
            </a:extLst>
          </p:cNvPr>
          <p:cNvSpPr txBox="1"/>
          <p:nvPr/>
        </p:nvSpPr>
        <p:spPr>
          <a:xfrm>
            <a:off x="359827" y="506546"/>
            <a:ext cx="543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オンライン説明会のご案内</a:t>
            </a: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xmlns="" id="{BCCDF37C-9A84-4D87-8E8D-CD65B6D3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39" y="1367169"/>
            <a:ext cx="69489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謹啓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時下、ますますご清祥のこととお慶び申し上げます。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平素は格別のご高配を賜り、厚く御礼を申し上げます。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さて、この度、弊社では、経口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GLP-1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受容体作動薬リベルサス錠</a:t>
            </a:r>
            <a:r>
              <a:rPr kumimoji="1" lang="en-US" altLang="ja-JP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3mg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7mg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14mg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を新発売させて頂きました。是非、リベルサス錠のご紹介をさせて頂きたく</a:t>
            </a:r>
            <a:r>
              <a: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オンライン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説明会を企画させていただきました。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ご多用の折に誠に恐縮ではございますが、是非ともご視聴賜りますよう何卒宜しくお願い申し上げます。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　　　　　　　　　　　　　　　　　　　　　　　　　　　　　　　　　　　　　　　　　　　　　　　　　　　　　　　　謹白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C0F21244-02A5-42DD-B6AA-ECFEE702A1A7}"/>
              </a:ext>
            </a:extLst>
          </p:cNvPr>
          <p:cNvSpPr txBox="1"/>
          <p:nvPr/>
        </p:nvSpPr>
        <p:spPr>
          <a:xfrm>
            <a:off x="179806" y="2822093"/>
            <a:ext cx="7201223" cy="101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「</a:t>
            </a:r>
            <a:r>
              <a:rPr lang="ja-JP" altLang="en-US" sz="2800" u="sng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リベルサス錠</a:t>
            </a:r>
            <a:r>
              <a:rPr lang="en-US" altLang="ja-JP" sz="2800" u="sng" baseline="30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®</a:t>
            </a:r>
            <a:r>
              <a:rPr lang="ja-JP" altLang="en-US" sz="2800" u="sng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800" u="sng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3mg/7mg/14mg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」</a:t>
            </a:r>
            <a:endParaRPr lang="en-US" altLang="ja-JP" sz="24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・世界初、唯一の経口</a:t>
            </a:r>
            <a:r>
              <a:rPr lang="en-US" altLang="ja-JP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GLP-1</a:t>
            </a:r>
            <a:r>
              <a:rPr lang="ja-JP" altLang="en-US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製剤です。</a:t>
            </a:r>
            <a:endParaRPr lang="en-US" altLang="ja-JP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・臨床試験データや、投与方法など使用時の注意点をご紹介します。</a:t>
            </a:r>
            <a:endParaRPr lang="en-US" altLang="ja-JP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7284AFF7-42F1-4B73-91DD-6EAE30953E31}"/>
              </a:ext>
            </a:extLst>
          </p:cNvPr>
          <p:cNvSpPr/>
          <p:nvPr/>
        </p:nvSpPr>
        <p:spPr>
          <a:xfrm>
            <a:off x="1360516" y="8579527"/>
            <a:ext cx="5055828" cy="7833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 </a:t>
            </a:r>
            <a:r>
              <a:rPr lang="ja-JP" altLang="en-US" sz="1400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ご視聴方法につきましては、裏面をご参照ください。</a:t>
            </a:r>
            <a:endParaRPr kumimoji="1" lang="en-US" altLang="ja-JP" sz="14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D1E9A29C-0141-430F-BC79-F54FF14CD066}"/>
              </a:ext>
            </a:extLst>
          </p:cNvPr>
          <p:cNvSpPr/>
          <p:nvPr/>
        </p:nvSpPr>
        <p:spPr>
          <a:xfrm>
            <a:off x="359827" y="3913153"/>
            <a:ext cx="6841183" cy="2156410"/>
          </a:xfrm>
          <a:prstGeom prst="roundRect">
            <a:avLst/>
          </a:prstGeom>
          <a:noFill/>
          <a:ln w="31750">
            <a:gradFill flip="none" rotWithShape="1">
              <a:gsLst>
                <a:gs pos="0">
                  <a:srgbClr val="FFFF00"/>
                </a:gs>
                <a:gs pos="5000">
                  <a:srgbClr val="FFFF00"/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6F65F48-A3E3-4BCC-AC8E-2BE92EED1217}"/>
              </a:ext>
            </a:extLst>
          </p:cNvPr>
          <p:cNvSpPr txBox="1"/>
          <p:nvPr/>
        </p:nvSpPr>
        <p:spPr>
          <a:xfrm>
            <a:off x="467838" y="4206528"/>
            <a:ext cx="6841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開  催  日：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2021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月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17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日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月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)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開催時刻：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19:00</a:t>
            </a: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～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19:30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lvl="0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URL:</a:t>
            </a:r>
            <a:r>
              <a:rPr lang="en-US" altLang="ja-JP" sz="3200" b="1" dirty="0">
                <a:solidFill>
                  <a:srgbClr val="22222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https://bit.ly/32jMNsw</a:t>
            </a:r>
            <a:endParaRPr lang="en-US" altLang="ja-JP" sz="3200" dirty="0">
              <a:solidFill>
                <a:schemeClr val="tx2">
                  <a:lumMod val="75000"/>
                </a:scheme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17" name="図 1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xmlns="" id="{324D4AC3-490A-4CA0-A8E7-01B104FDA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 t="45413" r="34841" b="12369"/>
          <a:stretch/>
        </p:blipFill>
        <p:spPr>
          <a:xfrm>
            <a:off x="649170" y="6345411"/>
            <a:ext cx="3185361" cy="21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xmlns="" id="{BF2D553B-976C-411C-94F4-162CEBB66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430" y="6344963"/>
            <a:ext cx="2095938" cy="20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4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5447A987-110C-479C-A462-8B06FE1816E2}"/>
              </a:ext>
            </a:extLst>
          </p:cNvPr>
          <p:cNvSpPr/>
          <p:nvPr/>
        </p:nvSpPr>
        <p:spPr>
          <a:xfrm>
            <a:off x="0" y="0"/>
            <a:ext cx="7561263" cy="10693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F88C7D0E-6022-4D74-B741-37FBD28EEAEA}"/>
              </a:ext>
            </a:extLst>
          </p:cNvPr>
          <p:cNvSpPr/>
          <p:nvPr/>
        </p:nvSpPr>
        <p:spPr>
          <a:xfrm>
            <a:off x="587142" y="343999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【PC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より参加の場合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】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33ED1001-D180-4511-B302-83184FB2E29E}"/>
              </a:ext>
            </a:extLst>
          </p:cNvPr>
          <p:cNvSpPr/>
          <p:nvPr/>
        </p:nvSpPr>
        <p:spPr>
          <a:xfrm>
            <a:off x="459110" y="2268461"/>
            <a:ext cx="2966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アプリをダウンロード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せずに、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ブラウザから入室いただけます。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6EA4A6A1-1ED5-4380-8885-244C6E2A8E10}"/>
              </a:ext>
            </a:extLst>
          </p:cNvPr>
          <p:cNvSpPr/>
          <p:nvPr/>
        </p:nvSpPr>
        <p:spPr>
          <a:xfrm>
            <a:off x="3425917" y="6059165"/>
            <a:ext cx="4005943" cy="918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5848F417-6D92-487E-9FBE-F28148E11609}"/>
              </a:ext>
            </a:extLst>
          </p:cNvPr>
          <p:cNvSpPr txBox="1"/>
          <p:nvPr/>
        </p:nvSpPr>
        <p:spPr>
          <a:xfrm>
            <a:off x="1182109" y="8582989"/>
            <a:ext cx="3480147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srgbClr val="293E6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ご不明な点がございましたら</a:t>
            </a:r>
            <a:endParaRPr lang="en-US" altLang="ja-JP" sz="1400" dirty="0">
              <a:solidFill>
                <a:srgbClr val="293E6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srgbClr val="293E6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濵（</a:t>
            </a:r>
            <a:r>
              <a:rPr lang="en-US" altLang="ja-JP" sz="1400" dirty="0">
                <a:solidFill>
                  <a:srgbClr val="293E6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yuhm@novonordisk.com)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srgbClr val="293E6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までお問い合わせくださいませ。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23FDC938-6855-42DB-B7F4-47CB2A220804}"/>
              </a:ext>
            </a:extLst>
          </p:cNvPr>
          <p:cNvSpPr/>
          <p:nvPr/>
        </p:nvSpPr>
        <p:spPr>
          <a:xfrm>
            <a:off x="298077" y="6376079"/>
            <a:ext cx="968304" cy="124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C381B7FB-B32E-408C-91E8-AEDF30C3E23F}"/>
              </a:ext>
            </a:extLst>
          </p:cNvPr>
          <p:cNvSpPr/>
          <p:nvPr/>
        </p:nvSpPr>
        <p:spPr>
          <a:xfrm>
            <a:off x="459110" y="6619312"/>
            <a:ext cx="69167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【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ご注意点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DA0812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「ビデオ」「カメラ」のオフ設定にご協力お願いいたします。</a:t>
            </a:r>
            <a:endParaRPr kumimoji="0" lang="en-US" altLang="ja-JP" sz="1400" b="0" i="0" u="sng" strike="noStrike" kern="1200" cap="none" spc="0" normalizeH="0" baseline="0" noProof="0" dirty="0">
              <a:ln>
                <a:noFill/>
              </a:ln>
              <a:solidFill>
                <a:srgbClr val="DA0812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ご質問はチャット欄にご入力いただくか、</a:t>
            </a:r>
            <a:r>
              <a:rPr kumimoji="0" lang="ja-JP" altLang="en-US" sz="1400" dirty="0">
                <a:solidFill>
                  <a:srgbClr val="293E6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までご連絡ください。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後日回答させていただきます。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動画の撮影、スクリーンショットはお控え</a:t>
            </a:r>
            <a:r>
              <a:rPr kumimoji="0" lang="ja-JP" altLang="en-US" sz="1400" dirty="0">
                <a:solidFill>
                  <a:srgbClr val="293E6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いただき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ますようお願い申し上げます。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6A1E60BD-1C6A-4610-914F-C16F57839030}"/>
              </a:ext>
            </a:extLst>
          </p:cNvPr>
          <p:cNvSpPr txBox="1"/>
          <p:nvPr/>
        </p:nvSpPr>
        <p:spPr>
          <a:xfrm>
            <a:off x="4189092" y="9874530"/>
            <a:ext cx="2738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QR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コードを読み取りますと自動的に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dirty="0">
                <a:solidFill>
                  <a:srgbClr val="293E6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濵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宛のメールが作成されます。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07D00F38-9994-4811-AC90-76111C96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74" y="3513649"/>
            <a:ext cx="1543325" cy="2775247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A7261821-E2C7-47A7-A437-01FBB097D52C}"/>
              </a:ext>
            </a:extLst>
          </p:cNvPr>
          <p:cNvSpPr/>
          <p:nvPr/>
        </p:nvSpPr>
        <p:spPr>
          <a:xfrm>
            <a:off x="557634" y="2966495"/>
            <a:ext cx="5042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【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携帯またはタブレットより参加の場合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】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 descr="e61e63a1-bc0c-419b-ae0f-894331fe1746@eurprd01">
            <a:extLst>
              <a:ext uri="{FF2B5EF4-FFF2-40B4-BE49-F238E27FC236}">
                <a16:creationId xmlns:a16="http://schemas.microsoft.com/office/drawing/2014/main" xmlns="" id="{570C6236-0EA8-40B1-968A-FD4111FD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21" y="3974858"/>
            <a:ext cx="1586396" cy="28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B022D445-E6BF-4F8E-AD94-FD9045BBE6BE}"/>
              </a:ext>
            </a:extLst>
          </p:cNvPr>
          <p:cNvSpPr txBox="1"/>
          <p:nvPr/>
        </p:nvSpPr>
        <p:spPr>
          <a:xfrm>
            <a:off x="3615953" y="4901272"/>
            <a:ext cx="348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「ゲストとして参加」していただく場合は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お名前の入力をお願いいたします。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アカウントをお持ちの方は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「サインイン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して参加」からもご参加可能です。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xmlns="" id="{C4A9EC6F-A312-4EAB-9139-B91DA3E92846}"/>
              </a:ext>
            </a:extLst>
          </p:cNvPr>
          <p:cNvSpPr/>
          <p:nvPr/>
        </p:nvSpPr>
        <p:spPr>
          <a:xfrm>
            <a:off x="3615953" y="3745524"/>
            <a:ext cx="3688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Teams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アプリ（無料）が必要となりますので、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アプリのダウンロードをお願い申し上げます。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アプリのダウンロード完了後、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URL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の入力または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QR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コードを読み込み</a:t>
            </a:r>
            <a:r>
              <a:rPr kumimoji="0" lang="ja-JP" altLang="en-US" sz="1200" dirty="0">
                <a:solidFill>
                  <a:srgbClr val="293E6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E16D7CB6-D307-4476-8541-8DCC4DE53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10" y="728735"/>
            <a:ext cx="3085839" cy="14672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FAEE7154-7C22-46E6-8B21-69F9034B4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328" y="728735"/>
            <a:ext cx="2818035" cy="1639654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xmlns="" id="{CBD95F4D-EFFD-4674-89DE-7F2114947E32}"/>
              </a:ext>
            </a:extLst>
          </p:cNvPr>
          <p:cNvSpPr/>
          <p:nvPr/>
        </p:nvSpPr>
        <p:spPr>
          <a:xfrm>
            <a:off x="5333029" y="1276771"/>
            <a:ext cx="450376" cy="476251"/>
          </a:xfrm>
          <a:prstGeom prst="ellips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05F5D59D-DACC-41D2-8ED4-9443AC3AD16C}"/>
              </a:ext>
            </a:extLst>
          </p:cNvPr>
          <p:cNvSpPr txBox="1"/>
          <p:nvPr/>
        </p:nvSpPr>
        <p:spPr>
          <a:xfrm>
            <a:off x="5333029" y="1399600"/>
            <a:ext cx="450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</a:rPr>
              <a:t>ノボ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9578CA7-D314-478E-8313-7782C592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04" y="8032096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713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NPL CVI 2020">
      <a:majorFont>
        <a:latin typeface="Apis For Office"/>
        <a:ea typeface="ＭＳ Ｐゴシック"/>
        <a:cs typeface=""/>
      </a:majorFont>
      <a:minorFont>
        <a:latin typeface="Apis for offic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NPL CVI 2020">
      <a:majorFont>
        <a:latin typeface="Apis For Office"/>
        <a:ea typeface="ＭＳ Ｐゴシック"/>
        <a:cs typeface=""/>
      </a:majorFont>
      <a:minorFont>
        <a:latin typeface="Apis for offic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NPL CVI 2020">
      <a:majorFont>
        <a:latin typeface="Apis For Office"/>
        <a:ea typeface="ＭＳ Ｐゴシック"/>
        <a:cs typeface=""/>
      </a:majorFont>
      <a:minorFont>
        <a:latin typeface="Apis for offic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N Global Marketing">
  <a:themeElements>
    <a:clrScheme name="Amplioza 2014">
      <a:dk1>
        <a:srgbClr val="293E6B"/>
      </a:dk1>
      <a:lt1>
        <a:srgbClr val="FFFFFF"/>
      </a:lt1>
      <a:dk2>
        <a:srgbClr val="6D6E71"/>
      </a:dk2>
      <a:lt2>
        <a:srgbClr val="DE1C85"/>
      </a:lt2>
      <a:accent1>
        <a:srgbClr val="293E6B"/>
      </a:accent1>
      <a:accent2>
        <a:srgbClr val="DE1C85"/>
      </a:accent2>
      <a:accent3>
        <a:srgbClr val="6D6E71"/>
      </a:accent3>
      <a:accent4>
        <a:srgbClr val="009FDA"/>
      </a:accent4>
      <a:accent5>
        <a:srgbClr val="E861AA"/>
      </a:accent5>
      <a:accent6>
        <a:srgbClr val="697896"/>
      </a:accent6>
      <a:hlink>
        <a:srgbClr val="1A3265"/>
      </a:hlink>
      <a:folHlink>
        <a:srgbClr val="1A326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Amplioza Magenta - Primary Color">
      <a:srgbClr val="DE1C85"/>
    </a:custClr>
    <a:custClr name="Amplioza Navy Blue - Secondary Color">
      <a:srgbClr val="293E6B"/>
    </a:custClr>
    <a:custClr name="Amplioza Black - Tertiary Color">
      <a:srgbClr val="000000"/>
    </a:custClr>
    <a:custClr name="Amplioza Grey - Tertiary Color">
      <a:srgbClr val="6D6E71"/>
    </a:custClr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  <a:extLst>
    <a:ext uri="{05A4C25C-085E-4340-85A3-A5531E510DB2}">
      <thm15:themeFamily xmlns:thm15="http://schemas.microsoft.com/office/thememl/2012/main" name="Xultophy_beta10.potx" id="{1B06DB71-7B15-4371-B234-A87A42488EAC}" vid="{B6C249D5-D4B5-4336-AC43-3D5A9A5D8DD4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D9F916463774983F89F3ADBD6D117" ma:contentTypeVersion="13" ma:contentTypeDescription="Create a new document." ma:contentTypeScope="" ma:versionID="d3900a7bc9345ddb222856cb7bf618ba">
  <xsd:schema xmlns:xsd="http://www.w3.org/2001/XMLSchema" xmlns:xs="http://www.w3.org/2001/XMLSchema" xmlns:p="http://schemas.microsoft.com/office/2006/metadata/properties" xmlns:ns3="a0b62f51-1779-4ca0-8249-d5d3d22f8e63" xmlns:ns4="18f06868-dc86-4c63-b571-deb8df96bb64" targetNamespace="http://schemas.microsoft.com/office/2006/metadata/properties" ma:root="true" ma:fieldsID="8ebd0d4e1b6aab56391bc27cfc8d0a87" ns3:_="" ns4:_="">
    <xsd:import namespace="a0b62f51-1779-4ca0-8249-d5d3d22f8e63"/>
    <xsd:import namespace="18f06868-dc86-4c63-b571-deb8df96bb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62f51-1779-4ca0-8249-d5d3d22f8e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06868-dc86-4c63-b571-deb8df96bb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543D30-1A05-4D4C-BFEE-C72A0625B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62f51-1779-4ca0-8249-d5d3d22f8e63"/>
    <ds:schemaRef ds:uri="18f06868-dc86-4c63-b571-deb8df96b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18A7B7-6E1D-4B99-943B-031F38DA69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5028B2-5BC7-4D99-AF3D-7CD2778D65BC}">
  <ds:schemaRefs>
    <ds:schemaRef ds:uri="a0b62f51-1779-4ca0-8249-d5d3d22f8e63"/>
    <ds:schemaRef ds:uri="http://purl.org/dc/elements/1.1/"/>
    <ds:schemaRef ds:uri="http://schemas.microsoft.com/office/2006/metadata/properties"/>
    <ds:schemaRef ds:uri="18f06868-dc86-4c63-b571-deb8df96bb64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4198</TotalTime>
  <Words>244</Words>
  <Application>Microsoft Office PowerPoint</Application>
  <PresentationFormat>ユーザー設定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HGS創英角ﾎﾟｯﾌﾟ体</vt:lpstr>
      <vt:lpstr>HG丸ｺﾞｼｯｸM-PRO</vt:lpstr>
      <vt:lpstr>ＭＳ Ｐゴシック</vt:lpstr>
      <vt:lpstr>メイリオ</vt:lpstr>
      <vt:lpstr>游ゴシック</vt:lpstr>
      <vt:lpstr>Arial</vt:lpstr>
      <vt:lpstr>Calibri</vt:lpstr>
      <vt:lpstr>Verdana</vt:lpstr>
      <vt:lpstr>blank</vt:lpstr>
      <vt:lpstr>1_blank</vt:lpstr>
      <vt:lpstr>2_blank</vt:lpstr>
      <vt:lpstr>4_blank</vt:lpstr>
      <vt:lpstr>NN Global Marketing</vt:lpstr>
      <vt:lpstr>PowerPoint プレゼンテーション</vt:lpstr>
      <vt:lpstr>PowerPoint プレゼンテーション</vt:lpstr>
    </vt:vector>
  </TitlesOfParts>
  <Company>電通Ｓ＆Ｈ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Nishida</dc:creator>
  <cp:lastModifiedBy>user</cp:lastModifiedBy>
  <cp:revision>95</cp:revision>
  <cp:lastPrinted>2021-04-15T23:57:34Z</cp:lastPrinted>
  <dcterms:created xsi:type="dcterms:W3CDTF">2016-01-28T12:01:10Z</dcterms:created>
  <dcterms:modified xsi:type="dcterms:W3CDTF">2021-04-19T05:53:37Z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0x010100AA2D9F916463774983F89F3ADBD6D117</vt:lpwstr>
  </property>
</Properties>
</file>