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7561263" cy="10693400"/>
  <p:notesSz cx="6800850" cy="9932988"/>
  <p:custDataLst>
    <p:tags r:id="rId6"/>
  </p:custDataLst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8" userDrawn="1">
          <p15:clr>
            <a:srgbClr val="A4A3A4"/>
          </p15:clr>
        </p15:guide>
        <p15:guide id="2" pos="2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F5DA13"/>
    <a:srgbClr val="EDCEE3"/>
    <a:srgbClr val="FFCC00"/>
    <a:srgbClr val="DDD9C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8" autoAdjust="0"/>
    <p:restoredTop sz="93834" autoAdjust="0"/>
  </p:normalViewPr>
  <p:slideViewPr>
    <p:cSldViewPr>
      <p:cViewPr varScale="1">
        <p:scale>
          <a:sx n="47" d="100"/>
          <a:sy n="47" d="100"/>
        </p:scale>
        <p:origin x="2424" y="48"/>
      </p:cViewPr>
      <p:guideLst>
        <p:guide orient="horz" pos="4598"/>
        <p:guide pos="20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035" cy="49664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2242" y="1"/>
            <a:ext cx="2947035" cy="49664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638EE3D2-2488-463E-976E-34FB206BDD5D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9434615"/>
            <a:ext cx="2947035" cy="496649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2242" y="9434615"/>
            <a:ext cx="2947035" cy="496649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99B83CA3-B856-4F84-BE4E-1C6DC1FAEF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7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837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837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F355B85A-7F6D-4CDC-B458-232D9ADD6BDD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85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5" y="4780251"/>
            <a:ext cx="5440680" cy="3911114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4616"/>
            <a:ext cx="2947035" cy="49837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242" y="9434616"/>
            <a:ext cx="2947035" cy="49837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8175323-8FE5-4C08-BCAF-C6FC33C3A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36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23F6-0880-43EC-A96B-FD8D2A02D85A}" type="datetimeFigureOut">
              <a:rPr kumimoji="1" lang="ja-JP" altLang="en-US" smtClean="0"/>
              <a:pPr/>
              <a:t>2020/6/24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07F6B97-0B72-4C0C-B591-3BFA163F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381"/>
            <a:ext cx="7561263" cy="106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79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40E2CA9-89B4-4AB4-B84D-FA253E9E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" y="0"/>
            <a:ext cx="7560277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01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RESPONSE_KEYRANGE" val="1-10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2019-04-05T07:33:22Z</dcterms:created>
  <dcterms:modified xsi:type="dcterms:W3CDTF">2020-06-24T05:06:23Z</dcterms:modified>
</cp:coreProperties>
</file>