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7" r:id="rId2"/>
  </p:sldIdLst>
  <p:sldSz cx="7559675" cy="10691813"/>
  <p:notesSz cx="7559675" cy="10691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7">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5050"/>
    <a:srgbClr val="FFCCFF"/>
    <a:srgbClr val="FF7C8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86" d="100"/>
          <a:sy n="86" d="100"/>
        </p:scale>
        <p:origin x="-1805" y="230"/>
      </p:cViewPr>
      <p:guideLst>
        <p:guide orient="horz" pos="3367"/>
        <p:guide pos="2381"/>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9292ACCF-1268-442D-95A9-40A115D765C3}" type="datetimeFigureOut">
              <a:rPr kumimoji="1" lang="ja-JP" altLang="en-US" smtClean="0"/>
              <a:pPr/>
              <a:t>2020/1/7</a:t>
            </a:fld>
            <a:endParaRPr kumimoji="1" lang="ja-JP" altLang="en-US"/>
          </a:p>
        </p:txBody>
      </p:sp>
      <p:sp>
        <p:nvSpPr>
          <p:cNvPr id="4" name="スライド イメージ プレースホルダー 3"/>
          <p:cNvSpPr>
            <a:spLocks noGrp="1" noRot="1" noChangeAspect="1"/>
          </p:cNvSpPr>
          <p:nvPr>
            <p:ph type="sldImg" idx="2"/>
          </p:nvPr>
        </p:nvSpPr>
        <p:spPr>
          <a:xfrm>
            <a:off x="2503488" y="1336675"/>
            <a:ext cx="2552700" cy="36083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8A533945-E481-4C7A-8E5F-B3CAFE422C92}" type="slidenum">
              <a:rPr kumimoji="1" lang="ja-JP" altLang="en-US" smtClean="0"/>
              <a:pPr/>
              <a:t>&lt;#&gt;</a:t>
            </a:fld>
            <a:endParaRPr kumimoji="1" lang="ja-JP" altLang="en-US"/>
          </a:p>
        </p:txBody>
      </p:sp>
    </p:spTree>
    <p:extLst>
      <p:ext uri="{BB962C8B-B14F-4D97-AF65-F5344CB8AC3E}">
        <p14:creationId xmlns:p14="http://schemas.microsoft.com/office/powerpoint/2010/main" xmlns="" val="2937948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A533945-E481-4C7A-8E5F-B3CAFE422C92}" type="slidenum">
              <a:rPr kumimoji="1" lang="ja-JP" altLang="en-US" smtClean="0"/>
              <a:pPr/>
              <a:t>1</a:t>
            </a:fld>
            <a:endParaRPr kumimoji="1" lang="ja-JP" altLang="en-US"/>
          </a:p>
        </p:txBody>
      </p:sp>
    </p:spTree>
    <p:extLst>
      <p:ext uri="{BB962C8B-B14F-4D97-AF65-F5344CB8AC3E}">
        <p14:creationId xmlns:p14="http://schemas.microsoft.com/office/powerpoint/2010/main" xmlns="" val="2475726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77736" y="1103047"/>
            <a:ext cx="6803317" cy="430824"/>
          </a:xfrm>
          <a:prstGeom prst="rect">
            <a:avLst/>
          </a:prstGeom>
        </p:spPr>
        <p:txBody>
          <a:bodyPr lIns="0" tIns="0" rIns="0" bIns="0" anchor="ctr">
            <a:spAutoFit/>
          </a:bodyPr>
          <a:lstStyle/>
          <a:p>
            <a:pPr algn="ctr"/>
            <a:endParaRPr lang="en-US" sz="3111" b="0" strike="noStrike" spc="-1">
              <a:latin typeface="Arial"/>
            </a:endParaRPr>
          </a:p>
        </p:txBody>
      </p:sp>
      <p:sp>
        <p:nvSpPr>
          <p:cNvPr id="24" name="PlaceHolder 2"/>
          <p:cNvSpPr>
            <a:spLocks noGrp="1"/>
          </p:cNvSpPr>
          <p:nvPr>
            <p:ph type="body"/>
          </p:nvPr>
        </p:nvSpPr>
        <p:spPr>
          <a:xfrm>
            <a:off x="377736" y="2501483"/>
            <a:ext cx="6803317" cy="2957177"/>
          </a:xfrm>
          <a:prstGeom prst="rect">
            <a:avLst/>
          </a:prstGeom>
        </p:spPr>
        <p:txBody>
          <a:bodyPr lIns="0" tIns="0" rIns="0" bIns="0">
            <a:normAutofit/>
          </a:bodyPr>
          <a:lstStyle/>
          <a:p>
            <a:endParaRPr lang="en-US" sz="2263" b="0" strike="noStrike" spc="-1">
              <a:latin typeface="Arial"/>
            </a:endParaRPr>
          </a:p>
        </p:txBody>
      </p:sp>
      <p:sp>
        <p:nvSpPr>
          <p:cNvPr id="25" name="PlaceHolder 3"/>
          <p:cNvSpPr>
            <a:spLocks noGrp="1"/>
          </p:cNvSpPr>
          <p:nvPr>
            <p:ph type="body"/>
          </p:nvPr>
        </p:nvSpPr>
        <p:spPr>
          <a:xfrm>
            <a:off x="377736" y="5740223"/>
            <a:ext cx="6803317" cy="2957177"/>
          </a:xfrm>
          <a:prstGeom prst="rect">
            <a:avLst/>
          </a:prstGeom>
        </p:spPr>
        <p:txBody>
          <a:bodyPr lIns="0" tIns="0" rIns="0" bIns="0">
            <a:normAutofit/>
          </a:bodyPr>
          <a:lstStyle/>
          <a:p>
            <a:endParaRPr lang="en-US" sz="2263"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77736" y="1103047"/>
            <a:ext cx="6803317" cy="430824"/>
          </a:xfrm>
          <a:prstGeom prst="rect">
            <a:avLst/>
          </a:prstGeom>
        </p:spPr>
        <p:txBody>
          <a:bodyPr lIns="0" tIns="0" rIns="0" bIns="0" anchor="ctr">
            <a:spAutoFit/>
          </a:bodyPr>
          <a:lstStyle/>
          <a:p>
            <a:pPr algn="ctr"/>
            <a:endParaRPr lang="en-US" sz="3111" b="0" strike="noStrike" spc="-1">
              <a:latin typeface="Arial"/>
            </a:endParaRPr>
          </a:p>
        </p:txBody>
      </p:sp>
      <p:sp>
        <p:nvSpPr>
          <p:cNvPr id="27" name="PlaceHolder 2"/>
          <p:cNvSpPr>
            <a:spLocks noGrp="1"/>
          </p:cNvSpPr>
          <p:nvPr>
            <p:ph type="body"/>
          </p:nvPr>
        </p:nvSpPr>
        <p:spPr>
          <a:xfrm>
            <a:off x="377736" y="2501483"/>
            <a:ext cx="3319952" cy="2957177"/>
          </a:xfrm>
          <a:prstGeom prst="rect">
            <a:avLst/>
          </a:prstGeom>
        </p:spPr>
        <p:txBody>
          <a:bodyPr lIns="0" tIns="0" rIns="0" bIns="0">
            <a:normAutofit/>
          </a:bodyPr>
          <a:lstStyle/>
          <a:p>
            <a:endParaRPr lang="en-US" sz="2263" b="0" strike="noStrike" spc="-1">
              <a:latin typeface="Arial"/>
            </a:endParaRPr>
          </a:p>
        </p:txBody>
      </p:sp>
      <p:sp>
        <p:nvSpPr>
          <p:cNvPr id="28" name="PlaceHolder 3"/>
          <p:cNvSpPr>
            <a:spLocks noGrp="1"/>
          </p:cNvSpPr>
          <p:nvPr>
            <p:ph type="body"/>
          </p:nvPr>
        </p:nvSpPr>
        <p:spPr>
          <a:xfrm>
            <a:off x="3863901" y="2501483"/>
            <a:ext cx="3319952" cy="2957177"/>
          </a:xfrm>
          <a:prstGeom prst="rect">
            <a:avLst/>
          </a:prstGeom>
        </p:spPr>
        <p:txBody>
          <a:bodyPr lIns="0" tIns="0" rIns="0" bIns="0">
            <a:normAutofit/>
          </a:bodyPr>
          <a:lstStyle/>
          <a:p>
            <a:endParaRPr lang="en-US" sz="2263" b="0" strike="noStrike" spc="-1">
              <a:latin typeface="Arial"/>
            </a:endParaRPr>
          </a:p>
        </p:txBody>
      </p:sp>
      <p:sp>
        <p:nvSpPr>
          <p:cNvPr id="29" name="PlaceHolder 4"/>
          <p:cNvSpPr>
            <a:spLocks noGrp="1"/>
          </p:cNvSpPr>
          <p:nvPr>
            <p:ph type="body"/>
          </p:nvPr>
        </p:nvSpPr>
        <p:spPr>
          <a:xfrm>
            <a:off x="377736" y="5740223"/>
            <a:ext cx="3319952" cy="2957177"/>
          </a:xfrm>
          <a:prstGeom prst="rect">
            <a:avLst/>
          </a:prstGeom>
        </p:spPr>
        <p:txBody>
          <a:bodyPr lIns="0" tIns="0" rIns="0" bIns="0">
            <a:normAutofit/>
          </a:bodyPr>
          <a:lstStyle/>
          <a:p>
            <a:endParaRPr lang="en-US" sz="2263" b="0" strike="noStrike" spc="-1">
              <a:latin typeface="Arial"/>
            </a:endParaRPr>
          </a:p>
        </p:txBody>
      </p:sp>
      <p:sp>
        <p:nvSpPr>
          <p:cNvPr id="30" name="PlaceHolder 5"/>
          <p:cNvSpPr>
            <a:spLocks noGrp="1"/>
          </p:cNvSpPr>
          <p:nvPr>
            <p:ph type="body"/>
          </p:nvPr>
        </p:nvSpPr>
        <p:spPr>
          <a:xfrm>
            <a:off x="3863901" y="5740223"/>
            <a:ext cx="3319952" cy="2957177"/>
          </a:xfrm>
          <a:prstGeom prst="rect">
            <a:avLst/>
          </a:prstGeom>
        </p:spPr>
        <p:txBody>
          <a:bodyPr lIns="0" tIns="0" rIns="0" bIns="0">
            <a:normAutofit/>
          </a:bodyPr>
          <a:lstStyle/>
          <a:p>
            <a:endParaRPr lang="en-US" sz="2263"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77736" y="1103047"/>
            <a:ext cx="6803317" cy="430824"/>
          </a:xfrm>
          <a:prstGeom prst="rect">
            <a:avLst/>
          </a:prstGeom>
        </p:spPr>
        <p:txBody>
          <a:bodyPr lIns="0" tIns="0" rIns="0" bIns="0" anchor="ctr">
            <a:spAutoFit/>
          </a:bodyPr>
          <a:lstStyle/>
          <a:p>
            <a:pPr algn="ctr"/>
            <a:endParaRPr lang="en-US" sz="3111" b="0" strike="noStrike" spc="-1">
              <a:latin typeface="Arial"/>
            </a:endParaRPr>
          </a:p>
        </p:txBody>
      </p:sp>
      <p:sp>
        <p:nvSpPr>
          <p:cNvPr id="32" name="PlaceHolder 2"/>
          <p:cNvSpPr>
            <a:spLocks noGrp="1"/>
          </p:cNvSpPr>
          <p:nvPr>
            <p:ph type="body"/>
          </p:nvPr>
        </p:nvSpPr>
        <p:spPr>
          <a:xfrm>
            <a:off x="377736" y="2501483"/>
            <a:ext cx="2190562" cy="2957177"/>
          </a:xfrm>
          <a:prstGeom prst="rect">
            <a:avLst/>
          </a:prstGeom>
        </p:spPr>
        <p:txBody>
          <a:bodyPr lIns="0" tIns="0" rIns="0" bIns="0">
            <a:normAutofit/>
          </a:bodyPr>
          <a:lstStyle/>
          <a:p>
            <a:endParaRPr lang="en-US" sz="2263" b="0" strike="noStrike" spc="-1">
              <a:latin typeface="Arial"/>
            </a:endParaRPr>
          </a:p>
        </p:txBody>
      </p:sp>
      <p:sp>
        <p:nvSpPr>
          <p:cNvPr id="33" name="PlaceHolder 3"/>
          <p:cNvSpPr>
            <a:spLocks noGrp="1"/>
          </p:cNvSpPr>
          <p:nvPr>
            <p:ph type="body"/>
          </p:nvPr>
        </p:nvSpPr>
        <p:spPr>
          <a:xfrm>
            <a:off x="2678005" y="2501483"/>
            <a:ext cx="2190562" cy="2957177"/>
          </a:xfrm>
          <a:prstGeom prst="rect">
            <a:avLst/>
          </a:prstGeom>
        </p:spPr>
        <p:txBody>
          <a:bodyPr lIns="0" tIns="0" rIns="0" bIns="0">
            <a:normAutofit/>
          </a:bodyPr>
          <a:lstStyle/>
          <a:p>
            <a:endParaRPr lang="en-US" sz="2263" b="0" strike="noStrike" spc="-1">
              <a:latin typeface="Arial"/>
            </a:endParaRPr>
          </a:p>
        </p:txBody>
      </p:sp>
      <p:sp>
        <p:nvSpPr>
          <p:cNvPr id="34" name="PlaceHolder 4"/>
          <p:cNvSpPr>
            <a:spLocks noGrp="1"/>
          </p:cNvSpPr>
          <p:nvPr>
            <p:ph type="body"/>
          </p:nvPr>
        </p:nvSpPr>
        <p:spPr>
          <a:xfrm>
            <a:off x="4978528" y="2501483"/>
            <a:ext cx="2190562" cy="2957177"/>
          </a:xfrm>
          <a:prstGeom prst="rect">
            <a:avLst/>
          </a:prstGeom>
        </p:spPr>
        <p:txBody>
          <a:bodyPr lIns="0" tIns="0" rIns="0" bIns="0">
            <a:normAutofit/>
          </a:bodyPr>
          <a:lstStyle/>
          <a:p>
            <a:endParaRPr lang="en-US" sz="2263" b="0" strike="noStrike" spc="-1">
              <a:latin typeface="Arial"/>
            </a:endParaRPr>
          </a:p>
        </p:txBody>
      </p:sp>
      <p:sp>
        <p:nvSpPr>
          <p:cNvPr id="35" name="PlaceHolder 5"/>
          <p:cNvSpPr>
            <a:spLocks noGrp="1"/>
          </p:cNvSpPr>
          <p:nvPr>
            <p:ph type="body"/>
          </p:nvPr>
        </p:nvSpPr>
        <p:spPr>
          <a:xfrm>
            <a:off x="377736" y="5740223"/>
            <a:ext cx="2190562" cy="2957177"/>
          </a:xfrm>
          <a:prstGeom prst="rect">
            <a:avLst/>
          </a:prstGeom>
        </p:spPr>
        <p:txBody>
          <a:bodyPr lIns="0" tIns="0" rIns="0" bIns="0">
            <a:normAutofit/>
          </a:bodyPr>
          <a:lstStyle/>
          <a:p>
            <a:endParaRPr lang="en-US" sz="2263" b="0" strike="noStrike" spc="-1">
              <a:latin typeface="Arial"/>
            </a:endParaRPr>
          </a:p>
        </p:txBody>
      </p:sp>
      <p:sp>
        <p:nvSpPr>
          <p:cNvPr id="36" name="PlaceHolder 6"/>
          <p:cNvSpPr>
            <a:spLocks noGrp="1"/>
          </p:cNvSpPr>
          <p:nvPr>
            <p:ph type="body"/>
          </p:nvPr>
        </p:nvSpPr>
        <p:spPr>
          <a:xfrm>
            <a:off x="2678005" y="5740223"/>
            <a:ext cx="2190562" cy="2957177"/>
          </a:xfrm>
          <a:prstGeom prst="rect">
            <a:avLst/>
          </a:prstGeom>
        </p:spPr>
        <p:txBody>
          <a:bodyPr lIns="0" tIns="0" rIns="0" bIns="0">
            <a:normAutofit/>
          </a:bodyPr>
          <a:lstStyle/>
          <a:p>
            <a:endParaRPr lang="en-US" sz="2263" b="0" strike="noStrike" spc="-1">
              <a:latin typeface="Arial"/>
            </a:endParaRPr>
          </a:p>
        </p:txBody>
      </p:sp>
      <p:sp>
        <p:nvSpPr>
          <p:cNvPr id="37" name="PlaceHolder 7"/>
          <p:cNvSpPr>
            <a:spLocks noGrp="1"/>
          </p:cNvSpPr>
          <p:nvPr>
            <p:ph type="body"/>
          </p:nvPr>
        </p:nvSpPr>
        <p:spPr>
          <a:xfrm>
            <a:off x="4978528" y="5740223"/>
            <a:ext cx="2190562" cy="2957177"/>
          </a:xfrm>
          <a:prstGeom prst="rect">
            <a:avLst/>
          </a:prstGeom>
        </p:spPr>
        <p:txBody>
          <a:bodyPr lIns="0" tIns="0" rIns="0" bIns="0">
            <a:normAutofit/>
          </a:bodyPr>
          <a:lstStyle/>
          <a:p>
            <a:endParaRPr lang="en-US" sz="2263"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377736" y="1103047"/>
            <a:ext cx="6803317" cy="430824"/>
          </a:xfrm>
          <a:prstGeom prst="rect">
            <a:avLst/>
          </a:prstGeom>
        </p:spPr>
        <p:txBody>
          <a:bodyPr lIns="0" tIns="0" rIns="0" bIns="0" anchor="ctr">
            <a:spAutoFit/>
          </a:bodyPr>
          <a:lstStyle/>
          <a:p>
            <a:pPr algn="ctr"/>
            <a:endParaRPr lang="en-US" sz="3111" b="0" strike="noStrike" spc="-1">
              <a:latin typeface="Arial"/>
            </a:endParaRPr>
          </a:p>
        </p:txBody>
      </p:sp>
      <p:sp>
        <p:nvSpPr>
          <p:cNvPr id="3" name="PlaceHolder 2"/>
          <p:cNvSpPr>
            <a:spLocks noGrp="1"/>
          </p:cNvSpPr>
          <p:nvPr>
            <p:ph type="subTitle"/>
          </p:nvPr>
        </p:nvSpPr>
        <p:spPr>
          <a:xfrm>
            <a:off x="377736" y="5445023"/>
            <a:ext cx="6803317" cy="313419"/>
          </a:xfrm>
          <a:prstGeom prst="rect">
            <a:avLst/>
          </a:prstGeom>
        </p:spPr>
        <p:txBody>
          <a:bodyPr lIns="0" tIns="0" rIns="0" bIns="0" anchor="ctr">
            <a:spAutoFit/>
          </a:bodyPr>
          <a:lstStyle/>
          <a:p>
            <a:pPr algn="ctr"/>
            <a:endParaRPr lang="en-US" sz="2263"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377736" y="1103047"/>
            <a:ext cx="6803317" cy="430824"/>
          </a:xfrm>
          <a:prstGeom prst="rect">
            <a:avLst/>
          </a:prstGeom>
        </p:spPr>
        <p:txBody>
          <a:bodyPr lIns="0" tIns="0" rIns="0" bIns="0" anchor="ctr">
            <a:spAutoFit/>
          </a:bodyPr>
          <a:lstStyle/>
          <a:p>
            <a:pPr algn="ctr"/>
            <a:endParaRPr lang="en-US" sz="3111" b="0" strike="noStrike" spc="-1">
              <a:latin typeface="Arial"/>
            </a:endParaRPr>
          </a:p>
        </p:txBody>
      </p:sp>
      <p:sp>
        <p:nvSpPr>
          <p:cNvPr id="5" name="PlaceHolder 2"/>
          <p:cNvSpPr>
            <a:spLocks noGrp="1"/>
          </p:cNvSpPr>
          <p:nvPr>
            <p:ph type="body"/>
          </p:nvPr>
        </p:nvSpPr>
        <p:spPr>
          <a:xfrm>
            <a:off x="377736" y="2501483"/>
            <a:ext cx="6803317" cy="6200500"/>
          </a:xfrm>
          <a:prstGeom prst="rect">
            <a:avLst/>
          </a:prstGeom>
        </p:spPr>
        <p:txBody>
          <a:bodyPr lIns="0" tIns="0" rIns="0" bIns="0">
            <a:normAutofit/>
          </a:bodyPr>
          <a:lstStyle/>
          <a:p>
            <a:endParaRPr lang="en-US" sz="2263"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77736" y="1103047"/>
            <a:ext cx="6803317" cy="430824"/>
          </a:xfrm>
          <a:prstGeom prst="rect">
            <a:avLst/>
          </a:prstGeom>
        </p:spPr>
        <p:txBody>
          <a:bodyPr lIns="0" tIns="0" rIns="0" bIns="0" anchor="ctr">
            <a:spAutoFit/>
          </a:bodyPr>
          <a:lstStyle/>
          <a:p>
            <a:pPr algn="ctr"/>
            <a:endParaRPr lang="en-US" sz="3111" b="0" strike="noStrike" spc="-1">
              <a:latin typeface="Arial"/>
            </a:endParaRPr>
          </a:p>
        </p:txBody>
      </p:sp>
      <p:sp>
        <p:nvSpPr>
          <p:cNvPr id="7" name="PlaceHolder 2"/>
          <p:cNvSpPr>
            <a:spLocks noGrp="1"/>
          </p:cNvSpPr>
          <p:nvPr>
            <p:ph type="body"/>
          </p:nvPr>
        </p:nvSpPr>
        <p:spPr>
          <a:xfrm>
            <a:off x="377736" y="2501483"/>
            <a:ext cx="3319952" cy="6200500"/>
          </a:xfrm>
          <a:prstGeom prst="rect">
            <a:avLst/>
          </a:prstGeom>
        </p:spPr>
        <p:txBody>
          <a:bodyPr lIns="0" tIns="0" rIns="0" bIns="0">
            <a:normAutofit/>
          </a:bodyPr>
          <a:lstStyle/>
          <a:p>
            <a:endParaRPr lang="en-US" sz="2263" b="0" strike="noStrike" spc="-1">
              <a:latin typeface="Arial"/>
            </a:endParaRPr>
          </a:p>
        </p:txBody>
      </p:sp>
      <p:sp>
        <p:nvSpPr>
          <p:cNvPr id="8" name="PlaceHolder 3"/>
          <p:cNvSpPr>
            <a:spLocks noGrp="1"/>
          </p:cNvSpPr>
          <p:nvPr>
            <p:ph type="body"/>
          </p:nvPr>
        </p:nvSpPr>
        <p:spPr>
          <a:xfrm>
            <a:off x="3863901" y="2501483"/>
            <a:ext cx="3319952" cy="6200500"/>
          </a:xfrm>
          <a:prstGeom prst="rect">
            <a:avLst/>
          </a:prstGeom>
        </p:spPr>
        <p:txBody>
          <a:bodyPr lIns="0" tIns="0" rIns="0" bIns="0">
            <a:normAutofit/>
          </a:bodyPr>
          <a:lstStyle/>
          <a:p>
            <a:endParaRPr lang="en-US" sz="2263"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377736" y="1103047"/>
            <a:ext cx="6803317" cy="430824"/>
          </a:xfrm>
          <a:prstGeom prst="rect">
            <a:avLst/>
          </a:prstGeom>
        </p:spPr>
        <p:txBody>
          <a:bodyPr lIns="0" tIns="0" rIns="0" bIns="0" anchor="ctr">
            <a:spAutoFit/>
          </a:bodyPr>
          <a:lstStyle/>
          <a:p>
            <a:pPr algn="ctr"/>
            <a:endParaRPr lang="en-US" sz="3111"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377736" y="4406600"/>
            <a:ext cx="6803317" cy="313419"/>
          </a:xfrm>
          <a:prstGeom prst="rect">
            <a:avLst/>
          </a:prstGeom>
        </p:spPr>
        <p:txBody>
          <a:bodyPr lIns="0" tIns="0" rIns="0" bIns="0" anchor="ctr">
            <a:spAutoFit/>
          </a:bodyPr>
          <a:lstStyle/>
          <a:p>
            <a:pPr algn="ctr"/>
            <a:endParaRPr lang="en-US" sz="2263"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77736" y="1103047"/>
            <a:ext cx="6803317" cy="430824"/>
          </a:xfrm>
          <a:prstGeom prst="rect">
            <a:avLst/>
          </a:prstGeom>
        </p:spPr>
        <p:txBody>
          <a:bodyPr lIns="0" tIns="0" rIns="0" bIns="0" anchor="ctr">
            <a:spAutoFit/>
          </a:bodyPr>
          <a:lstStyle/>
          <a:p>
            <a:pPr algn="ctr"/>
            <a:endParaRPr lang="en-US" sz="3111" b="0" strike="noStrike" spc="-1">
              <a:latin typeface="Arial"/>
            </a:endParaRPr>
          </a:p>
        </p:txBody>
      </p:sp>
      <p:sp>
        <p:nvSpPr>
          <p:cNvPr id="12" name="PlaceHolder 2"/>
          <p:cNvSpPr>
            <a:spLocks noGrp="1"/>
          </p:cNvSpPr>
          <p:nvPr>
            <p:ph type="body"/>
          </p:nvPr>
        </p:nvSpPr>
        <p:spPr>
          <a:xfrm>
            <a:off x="377736" y="2501483"/>
            <a:ext cx="3319952" cy="2957177"/>
          </a:xfrm>
          <a:prstGeom prst="rect">
            <a:avLst/>
          </a:prstGeom>
        </p:spPr>
        <p:txBody>
          <a:bodyPr lIns="0" tIns="0" rIns="0" bIns="0">
            <a:normAutofit/>
          </a:bodyPr>
          <a:lstStyle/>
          <a:p>
            <a:endParaRPr lang="en-US" sz="2263" b="0" strike="noStrike" spc="-1">
              <a:latin typeface="Arial"/>
            </a:endParaRPr>
          </a:p>
        </p:txBody>
      </p:sp>
      <p:sp>
        <p:nvSpPr>
          <p:cNvPr id="13" name="PlaceHolder 3"/>
          <p:cNvSpPr>
            <a:spLocks noGrp="1"/>
          </p:cNvSpPr>
          <p:nvPr>
            <p:ph type="body"/>
          </p:nvPr>
        </p:nvSpPr>
        <p:spPr>
          <a:xfrm>
            <a:off x="3863901" y="2501483"/>
            <a:ext cx="3319952" cy="6200500"/>
          </a:xfrm>
          <a:prstGeom prst="rect">
            <a:avLst/>
          </a:prstGeom>
        </p:spPr>
        <p:txBody>
          <a:bodyPr lIns="0" tIns="0" rIns="0" bIns="0">
            <a:normAutofit/>
          </a:bodyPr>
          <a:lstStyle/>
          <a:p>
            <a:endParaRPr lang="en-US" sz="2263" b="0" strike="noStrike" spc="-1">
              <a:latin typeface="Arial"/>
            </a:endParaRPr>
          </a:p>
        </p:txBody>
      </p:sp>
      <p:sp>
        <p:nvSpPr>
          <p:cNvPr id="14" name="PlaceHolder 4"/>
          <p:cNvSpPr>
            <a:spLocks noGrp="1"/>
          </p:cNvSpPr>
          <p:nvPr>
            <p:ph type="body"/>
          </p:nvPr>
        </p:nvSpPr>
        <p:spPr>
          <a:xfrm>
            <a:off x="377736" y="5740223"/>
            <a:ext cx="3319952" cy="2957177"/>
          </a:xfrm>
          <a:prstGeom prst="rect">
            <a:avLst/>
          </a:prstGeom>
        </p:spPr>
        <p:txBody>
          <a:bodyPr lIns="0" tIns="0" rIns="0" bIns="0">
            <a:normAutofit/>
          </a:bodyPr>
          <a:lstStyle/>
          <a:p>
            <a:endParaRPr lang="en-US" sz="2263"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77736" y="1103047"/>
            <a:ext cx="6803317" cy="430824"/>
          </a:xfrm>
          <a:prstGeom prst="rect">
            <a:avLst/>
          </a:prstGeom>
        </p:spPr>
        <p:txBody>
          <a:bodyPr lIns="0" tIns="0" rIns="0" bIns="0" anchor="ctr">
            <a:spAutoFit/>
          </a:bodyPr>
          <a:lstStyle/>
          <a:p>
            <a:pPr algn="ctr"/>
            <a:endParaRPr lang="en-US" sz="3111" b="0" strike="noStrike" spc="-1">
              <a:latin typeface="Arial"/>
            </a:endParaRPr>
          </a:p>
        </p:txBody>
      </p:sp>
      <p:sp>
        <p:nvSpPr>
          <p:cNvPr id="16" name="PlaceHolder 2"/>
          <p:cNvSpPr>
            <a:spLocks noGrp="1"/>
          </p:cNvSpPr>
          <p:nvPr>
            <p:ph type="body"/>
          </p:nvPr>
        </p:nvSpPr>
        <p:spPr>
          <a:xfrm>
            <a:off x="377736" y="2501483"/>
            <a:ext cx="3319952" cy="6200500"/>
          </a:xfrm>
          <a:prstGeom prst="rect">
            <a:avLst/>
          </a:prstGeom>
        </p:spPr>
        <p:txBody>
          <a:bodyPr lIns="0" tIns="0" rIns="0" bIns="0">
            <a:normAutofit/>
          </a:bodyPr>
          <a:lstStyle/>
          <a:p>
            <a:endParaRPr lang="en-US" sz="2263" b="0" strike="noStrike" spc="-1">
              <a:latin typeface="Arial"/>
            </a:endParaRPr>
          </a:p>
        </p:txBody>
      </p:sp>
      <p:sp>
        <p:nvSpPr>
          <p:cNvPr id="17" name="PlaceHolder 3"/>
          <p:cNvSpPr>
            <a:spLocks noGrp="1"/>
          </p:cNvSpPr>
          <p:nvPr>
            <p:ph type="body"/>
          </p:nvPr>
        </p:nvSpPr>
        <p:spPr>
          <a:xfrm>
            <a:off x="3863901" y="2501483"/>
            <a:ext cx="3319952" cy="2957177"/>
          </a:xfrm>
          <a:prstGeom prst="rect">
            <a:avLst/>
          </a:prstGeom>
        </p:spPr>
        <p:txBody>
          <a:bodyPr lIns="0" tIns="0" rIns="0" bIns="0">
            <a:normAutofit/>
          </a:bodyPr>
          <a:lstStyle/>
          <a:p>
            <a:endParaRPr lang="en-US" sz="2263" b="0" strike="noStrike" spc="-1">
              <a:latin typeface="Arial"/>
            </a:endParaRPr>
          </a:p>
        </p:txBody>
      </p:sp>
      <p:sp>
        <p:nvSpPr>
          <p:cNvPr id="18" name="PlaceHolder 4"/>
          <p:cNvSpPr>
            <a:spLocks noGrp="1"/>
          </p:cNvSpPr>
          <p:nvPr>
            <p:ph type="body"/>
          </p:nvPr>
        </p:nvSpPr>
        <p:spPr>
          <a:xfrm>
            <a:off x="3863901" y="5740223"/>
            <a:ext cx="3319952" cy="2957177"/>
          </a:xfrm>
          <a:prstGeom prst="rect">
            <a:avLst/>
          </a:prstGeom>
        </p:spPr>
        <p:txBody>
          <a:bodyPr lIns="0" tIns="0" rIns="0" bIns="0">
            <a:normAutofit/>
          </a:bodyPr>
          <a:lstStyle/>
          <a:p>
            <a:endParaRPr lang="en-US" sz="2263"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77736" y="1103047"/>
            <a:ext cx="6803317" cy="430824"/>
          </a:xfrm>
          <a:prstGeom prst="rect">
            <a:avLst/>
          </a:prstGeom>
        </p:spPr>
        <p:txBody>
          <a:bodyPr lIns="0" tIns="0" rIns="0" bIns="0" anchor="ctr">
            <a:spAutoFit/>
          </a:bodyPr>
          <a:lstStyle/>
          <a:p>
            <a:pPr algn="ctr"/>
            <a:endParaRPr lang="en-US" sz="3111" b="0" strike="noStrike" spc="-1">
              <a:latin typeface="Arial"/>
            </a:endParaRPr>
          </a:p>
        </p:txBody>
      </p:sp>
      <p:sp>
        <p:nvSpPr>
          <p:cNvPr id="20" name="PlaceHolder 2"/>
          <p:cNvSpPr>
            <a:spLocks noGrp="1"/>
          </p:cNvSpPr>
          <p:nvPr>
            <p:ph type="body"/>
          </p:nvPr>
        </p:nvSpPr>
        <p:spPr>
          <a:xfrm>
            <a:off x="377736" y="2501483"/>
            <a:ext cx="3319952" cy="2957177"/>
          </a:xfrm>
          <a:prstGeom prst="rect">
            <a:avLst/>
          </a:prstGeom>
        </p:spPr>
        <p:txBody>
          <a:bodyPr lIns="0" tIns="0" rIns="0" bIns="0">
            <a:normAutofit/>
          </a:bodyPr>
          <a:lstStyle/>
          <a:p>
            <a:endParaRPr lang="en-US" sz="2263" b="0" strike="noStrike" spc="-1">
              <a:latin typeface="Arial"/>
            </a:endParaRPr>
          </a:p>
        </p:txBody>
      </p:sp>
      <p:sp>
        <p:nvSpPr>
          <p:cNvPr id="21" name="PlaceHolder 3"/>
          <p:cNvSpPr>
            <a:spLocks noGrp="1"/>
          </p:cNvSpPr>
          <p:nvPr>
            <p:ph type="body"/>
          </p:nvPr>
        </p:nvSpPr>
        <p:spPr>
          <a:xfrm>
            <a:off x="3863901" y="2501483"/>
            <a:ext cx="3319952" cy="2957177"/>
          </a:xfrm>
          <a:prstGeom prst="rect">
            <a:avLst/>
          </a:prstGeom>
        </p:spPr>
        <p:txBody>
          <a:bodyPr lIns="0" tIns="0" rIns="0" bIns="0">
            <a:normAutofit/>
          </a:bodyPr>
          <a:lstStyle/>
          <a:p>
            <a:endParaRPr lang="en-US" sz="2263" b="0" strike="noStrike" spc="-1">
              <a:latin typeface="Arial"/>
            </a:endParaRPr>
          </a:p>
        </p:txBody>
      </p:sp>
      <p:sp>
        <p:nvSpPr>
          <p:cNvPr id="22" name="PlaceHolder 4"/>
          <p:cNvSpPr>
            <a:spLocks noGrp="1"/>
          </p:cNvSpPr>
          <p:nvPr>
            <p:ph type="body"/>
          </p:nvPr>
        </p:nvSpPr>
        <p:spPr>
          <a:xfrm>
            <a:off x="377736" y="5740223"/>
            <a:ext cx="6803317" cy="2957177"/>
          </a:xfrm>
          <a:prstGeom prst="rect">
            <a:avLst/>
          </a:prstGeom>
        </p:spPr>
        <p:txBody>
          <a:bodyPr lIns="0" tIns="0" rIns="0" bIns="0">
            <a:normAutofit/>
          </a:bodyPr>
          <a:lstStyle/>
          <a:p>
            <a:endParaRPr lang="en-US" sz="2263"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377736" y="426164"/>
            <a:ext cx="6803317" cy="1784591"/>
          </a:xfrm>
          <a:prstGeom prst="rect">
            <a:avLst/>
          </a:prstGeom>
        </p:spPr>
        <p:txBody>
          <a:bodyPr lIns="0" tIns="0" rIns="0" bIns="0" anchor="ctr">
            <a:noAutofit/>
          </a:bodyPr>
          <a:lstStyle/>
          <a:p>
            <a:pPr algn="ctr"/>
            <a:r>
              <a:rPr lang="en-US" sz="3111" b="0" strike="noStrike" spc="-1">
                <a:latin typeface="Arial"/>
              </a:rPr>
              <a:t>タイトルテキストの書式を編集するにはクリックします。</a:t>
            </a:r>
          </a:p>
        </p:txBody>
      </p:sp>
      <p:sp>
        <p:nvSpPr>
          <p:cNvPr id="3" name="PlaceHolder 2"/>
          <p:cNvSpPr>
            <a:spLocks noGrp="1"/>
          </p:cNvSpPr>
          <p:nvPr>
            <p:ph type="body"/>
          </p:nvPr>
        </p:nvSpPr>
        <p:spPr>
          <a:xfrm>
            <a:off x="377736" y="2501483"/>
            <a:ext cx="6803317" cy="6200500"/>
          </a:xfrm>
          <a:prstGeom prst="rect">
            <a:avLst/>
          </a:prstGeom>
        </p:spPr>
        <p:txBody>
          <a:bodyPr lIns="0" tIns="0" rIns="0" bIns="0">
            <a:normAutofit/>
          </a:bodyPr>
          <a:lstStyle/>
          <a:p>
            <a:pPr marL="432000" indent="-324000">
              <a:spcBef>
                <a:spcPts val="1414"/>
              </a:spcBef>
              <a:buClr>
                <a:srgbClr val="000000"/>
              </a:buClr>
              <a:buSzPct val="45000"/>
              <a:buFont typeface="Wingdings" charset="2"/>
              <a:buChar char=""/>
            </a:pPr>
            <a:r>
              <a:rPr lang="en-US" sz="2263" b="0" strike="noStrike" spc="-1">
                <a:latin typeface="Arial"/>
              </a:rPr>
              <a:t>アウトラインテキストの書式を編集するにはクリックします。</a:t>
            </a:r>
          </a:p>
          <a:p>
            <a:pPr marL="610934" lvl="1" indent="-229100">
              <a:spcBef>
                <a:spcPts val="802"/>
              </a:spcBef>
              <a:buClr>
                <a:srgbClr val="000000"/>
              </a:buClr>
              <a:buSzPct val="75000"/>
              <a:buFont typeface="Symbol" charset="2"/>
              <a:buChar char=""/>
            </a:pPr>
            <a:r>
              <a:rPr lang="en-US" sz="1980" b="0" strike="noStrike" spc="-1">
                <a:latin typeface="Arial"/>
              </a:rPr>
              <a:t>2レベル目のアウトライン</a:t>
            </a:r>
          </a:p>
          <a:p>
            <a:pPr marL="916402" lvl="2" indent="-203645">
              <a:spcBef>
                <a:spcPts val="601"/>
              </a:spcBef>
              <a:buClr>
                <a:srgbClr val="000000"/>
              </a:buClr>
              <a:buSzPct val="45000"/>
              <a:buFont typeface="Wingdings" charset="2"/>
              <a:buChar char=""/>
            </a:pPr>
            <a:r>
              <a:rPr lang="en-US" sz="1697" b="0" strike="noStrike" spc="-1">
                <a:latin typeface="Arial"/>
              </a:rPr>
              <a:t>3レベル目のアウトライン</a:t>
            </a:r>
          </a:p>
          <a:p>
            <a:pPr marL="1221869" lvl="3" indent="-152734">
              <a:spcBef>
                <a:spcPts val="401"/>
              </a:spcBef>
              <a:buClr>
                <a:srgbClr val="000000"/>
              </a:buClr>
              <a:buSzPct val="75000"/>
              <a:buFont typeface="Symbol" charset="2"/>
              <a:buChar char=""/>
            </a:pPr>
            <a:r>
              <a:rPr lang="en-US" sz="1414" b="0" strike="noStrike" spc="-1">
                <a:latin typeface="Arial"/>
              </a:rPr>
              <a:t>4レベル目のアウトライン</a:t>
            </a:r>
          </a:p>
          <a:p>
            <a:pPr marL="1527336" lvl="4" indent="-152734">
              <a:spcBef>
                <a:spcPts val="200"/>
              </a:spcBef>
              <a:buClr>
                <a:srgbClr val="000000"/>
              </a:buClr>
              <a:buSzPct val="45000"/>
              <a:buFont typeface="Wingdings" charset="2"/>
              <a:buChar char=""/>
            </a:pPr>
            <a:r>
              <a:rPr lang="en-US" sz="1414" b="0" strike="noStrike" spc="-1">
                <a:latin typeface="Arial"/>
              </a:rPr>
              <a:t>5レベル目のアウトライン</a:t>
            </a:r>
          </a:p>
          <a:p>
            <a:pPr marL="1832803" lvl="5" indent="-152734">
              <a:spcBef>
                <a:spcPts val="200"/>
              </a:spcBef>
              <a:buClr>
                <a:srgbClr val="000000"/>
              </a:buClr>
              <a:buSzPct val="45000"/>
              <a:buFont typeface="Wingdings" charset="2"/>
              <a:buChar char=""/>
            </a:pPr>
            <a:r>
              <a:rPr lang="en-US" sz="1414" b="0" strike="noStrike" spc="-1">
                <a:latin typeface="Arial"/>
              </a:rPr>
              <a:t>6レベル目のアウトライン</a:t>
            </a:r>
          </a:p>
          <a:p>
            <a:pPr marL="2138270" lvl="6" indent="-152734">
              <a:spcBef>
                <a:spcPts val="200"/>
              </a:spcBef>
              <a:buClr>
                <a:srgbClr val="000000"/>
              </a:buClr>
              <a:buSzPct val="45000"/>
              <a:buFont typeface="Wingdings" charset="2"/>
              <a:buChar char=""/>
            </a:pPr>
            <a:r>
              <a:rPr lang="en-US" sz="1414" b="0" strike="noStrike" spc="-1">
                <a:latin typeface="Arial"/>
              </a:rPr>
              <a:t>7レベル目のアウトライン</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46572" rtl="0" eaLnBrk="1" latinLnBrk="0" hangingPunct="1">
        <a:lnSpc>
          <a:spcPct val="90000"/>
        </a:lnSpc>
        <a:spcBef>
          <a:spcPct val="0"/>
        </a:spcBef>
        <a:buNone/>
        <a:defRPr kumimoji="1" sz="3111" kern="1200">
          <a:solidFill>
            <a:schemeClr val="tx1"/>
          </a:solidFill>
          <a:latin typeface="+mj-lt"/>
          <a:ea typeface="+mj-ea"/>
          <a:cs typeface="+mj-cs"/>
        </a:defRPr>
      </a:lvl1pPr>
    </p:titleStyle>
    <p:bodyStyle>
      <a:lvl1pPr marL="305467" indent="-229100" algn="l" defTabSz="646572" rtl="0" eaLnBrk="1" latinLnBrk="0" hangingPunct="1">
        <a:lnSpc>
          <a:spcPct val="90000"/>
        </a:lnSpc>
        <a:spcBef>
          <a:spcPts val="1000"/>
        </a:spcBef>
        <a:buClr>
          <a:srgbClr val="000000"/>
        </a:buClr>
        <a:buSzPct val="45000"/>
        <a:buFont typeface="Wingdings" charset="2"/>
        <a:buChar char=""/>
        <a:defRPr kumimoji="1" sz="1980" kern="1200">
          <a:solidFill>
            <a:schemeClr val="tx1"/>
          </a:solidFill>
          <a:latin typeface="+mn-lt"/>
          <a:ea typeface="+mn-ea"/>
          <a:cs typeface="+mn-cs"/>
        </a:defRPr>
      </a:lvl1pPr>
      <a:lvl2pPr marL="484929" indent="-161643" algn="l" defTabSz="646572" rtl="0" eaLnBrk="1" latinLnBrk="0" hangingPunct="1">
        <a:lnSpc>
          <a:spcPct val="90000"/>
        </a:lnSpc>
        <a:spcBef>
          <a:spcPts val="354"/>
        </a:spcBef>
        <a:buFont typeface="Arial" panose="020B0604020202020204" pitchFamily="34" charset="0"/>
        <a:buChar char="•"/>
        <a:defRPr kumimoji="1" sz="1697" kern="1200">
          <a:solidFill>
            <a:schemeClr val="tx1"/>
          </a:solidFill>
          <a:latin typeface="+mn-lt"/>
          <a:ea typeface="+mn-ea"/>
          <a:cs typeface="+mn-cs"/>
        </a:defRPr>
      </a:lvl2pPr>
      <a:lvl3pPr marL="808215" indent="-161643" algn="l" defTabSz="646572" rtl="0" eaLnBrk="1" latinLnBrk="0" hangingPunct="1">
        <a:lnSpc>
          <a:spcPct val="90000"/>
        </a:lnSpc>
        <a:spcBef>
          <a:spcPts val="354"/>
        </a:spcBef>
        <a:buFont typeface="Arial" panose="020B0604020202020204" pitchFamily="34" charset="0"/>
        <a:buChar char="•"/>
        <a:defRPr kumimoji="1" sz="1414" kern="1200">
          <a:solidFill>
            <a:schemeClr val="tx1"/>
          </a:solidFill>
          <a:latin typeface="+mn-lt"/>
          <a:ea typeface="+mn-ea"/>
          <a:cs typeface="+mn-cs"/>
        </a:defRPr>
      </a:lvl3pPr>
      <a:lvl4pPr marL="1131501" indent="-161643" algn="l" defTabSz="646572" rtl="0" eaLnBrk="1" latinLnBrk="0" hangingPunct="1">
        <a:lnSpc>
          <a:spcPct val="90000"/>
        </a:lnSpc>
        <a:spcBef>
          <a:spcPts val="354"/>
        </a:spcBef>
        <a:buFont typeface="Arial" panose="020B0604020202020204" pitchFamily="34" charset="0"/>
        <a:buChar char="•"/>
        <a:defRPr kumimoji="1" sz="1273" kern="1200">
          <a:solidFill>
            <a:schemeClr val="tx1"/>
          </a:solidFill>
          <a:latin typeface="+mn-lt"/>
          <a:ea typeface="+mn-ea"/>
          <a:cs typeface="+mn-cs"/>
        </a:defRPr>
      </a:lvl4pPr>
      <a:lvl5pPr marL="1454788" indent="-161643" algn="l" defTabSz="646572" rtl="0" eaLnBrk="1" latinLnBrk="0" hangingPunct="1">
        <a:lnSpc>
          <a:spcPct val="90000"/>
        </a:lnSpc>
        <a:spcBef>
          <a:spcPts val="354"/>
        </a:spcBef>
        <a:buFont typeface="Arial" panose="020B0604020202020204" pitchFamily="34" charset="0"/>
        <a:buChar char="•"/>
        <a:defRPr kumimoji="1" sz="1273" kern="1200">
          <a:solidFill>
            <a:schemeClr val="tx1"/>
          </a:solidFill>
          <a:latin typeface="+mn-lt"/>
          <a:ea typeface="+mn-ea"/>
          <a:cs typeface="+mn-cs"/>
        </a:defRPr>
      </a:lvl5pPr>
      <a:lvl6pPr marL="1778074" indent="-161643" algn="l" defTabSz="646572" rtl="0" eaLnBrk="1" latinLnBrk="0" hangingPunct="1">
        <a:lnSpc>
          <a:spcPct val="90000"/>
        </a:lnSpc>
        <a:spcBef>
          <a:spcPts val="354"/>
        </a:spcBef>
        <a:buFont typeface="Arial" panose="020B0604020202020204" pitchFamily="34" charset="0"/>
        <a:buChar char="•"/>
        <a:defRPr kumimoji="1" sz="1273" kern="1200">
          <a:solidFill>
            <a:schemeClr val="tx1"/>
          </a:solidFill>
          <a:latin typeface="+mn-lt"/>
          <a:ea typeface="+mn-ea"/>
          <a:cs typeface="+mn-cs"/>
        </a:defRPr>
      </a:lvl6pPr>
      <a:lvl7pPr marL="2101360" indent="-161643" algn="l" defTabSz="646572" rtl="0" eaLnBrk="1" latinLnBrk="0" hangingPunct="1">
        <a:lnSpc>
          <a:spcPct val="90000"/>
        </a:lnSpc>
        <a:spcBef>
          <a:spcPts val="354"/>
        </a:spcBef>
        <a:buFont typeface="Arial" panose="020B0604020202020204" pitchFamily="34" charset="0"/>
        <a:buChar char="•"/>
        <a:defRPr kumimoji="1" sz="1273" kern="1200">
          <a:solidFill>
            <a:schemeClr val="tx1"/>
          </a:solidFill>
          <a:latin typeface="+mn-lt"/>
          <a:ea typeface="+mn-ea"/>
          <a:cs typeface="+mn-cs"/>
        </a:defRPr>
      </a:lvl7pPr>
      <a:lvl8pPr marL="2424646" indent="-161643" algn="l" defTabSz="646572" rtl="0" eaLnBrk="1" latinLnBrk="0" hangingPunct="1">
        <a:lnSpc>
          <a:spcPct val="90000"/>
        </a:lnSpc>
        <a:spcBef>
          <a:spcPts val="354"/>
        </a:spcBef>
        <a:buFont typeface="Arial" panose="020B0604020202020204" pitchFamily="34" charset="0"/>
        <a:buChar char="•"/>
        <a:defRPr kumimoji="1" sz="1273" kern="1200">
          <a:solidFill>
            <a:schemeClr val="tx1"/>
          </a:solidFill>
          <a:latin typeface="+mn-lt"/>
          <a:ea typeface="+mn-ea"/>
          <a:cs typeface="+mn-cs"/>
        </a:defRPr>
      </a:lvl8pPr>
      <a:lvl9pPr marL="2747932" indent="-161643" algn="l" defTabSz="646572" rtl="0" eaLnBrk="1" latinLnBrk="0" hangingPunct="1">
        <a:lnSpc>
          <a:spcPct val="90000"/>
        </a:lnSpc>
        <a:spcBef>
          <a:spcPts val="354"/>
        </a:spcBef>
        <a:buFont typeface="Arial" panose="020B0604020202020204" pitchFamily="34" charset="0"/>
        <a:buChar char="•"/>
        <a:defRPr kumimoji="1" sz="1273" kern="1200">
          <a:solidFill>
            <a:schemeClr val="tx1"/>
          </a:solidFill>
          <a:latin typeface="+mn-lt"/>
          <a:ea typeface="+mn-ea"/>
          <a:cs typeface="+mn-cs"/>
        </a:defRPr>
      </a:lvl9pPr>
    </p:bodyStyle>
    <p:otherStyle>
      <a:defPPr>
        <a:defRPr lang="ja-JP"/>
      </a:defPPr>
      <a:lvl1pPr marL="0" algn="l" defTabSz="646572" rtl="0" eaLnBrk="1" latinLnBrk="0" hangingPunct="1">
        <a:defRPr kumimoji="1" sz="1273" kern="1200">
          <a:solidFill>
            <a:schemeClr val="tx1"/>
          </a:solidFill>
          <a:latin typeface="+mn-lt"/>
          <a:ea typeface="+mn-ea"/>
          <a:cs typeface="+mn-cs"/>
        </a:defRPr>
      </a:lvl1pPr>
      <a:lvl2pPr marL="323286" algn="l" defTabSz="646572" rtl="0" eaLnBrk="1" latinLnBrk="0" hangingPunct="1">
        <a:defRPr kumimoji="1" sz="1273" kern="1200">
          <a:solidFill>
            <a:schemeClr val="tx1"/>
          </a:solidFill>
          <a:latin typeface="+mn-lt"/>
          <a:ea typeface="+mn-ea"/>
          <a:cs typeface="+mn-cs"/>
        </a:defRPr>
      </a:lvl2pPr>
      <a:lvl3pPr marL="646572" algn="l" defTabSz="646572" rtl="0" eaLnBrk="1" latinLnBrk="0" hangingPunct="1">
        <a:defRPr kumimoji="1" sz="1273" kern="1200">
          <a:solidFill>
            <a:schemeClr val="tx1"/>
          </a:solidFill>
          <a:latin typeface="+mn-lt"/>
          <a:ea typeface="+mn-ea"/>
          <a:cs typeface="+mn-cs"/>
        </a:defRPr>
      </a:lvl3pPr>
      <a:lvl4pPr marL="969858" algn="l" defTabSz="646572" rtl="0" eaLnBrk="1" latinLnBrk="0" hangingPunct="1">
        <a:defRPr kumimoji="1" sz="1273" kern="1200">
          <a:solidFill>
            <a:schemeClr val="tx1"/>
          </a:solidFill>
          <a:latin typeface="+mn-lt"/>
          <a:ea typeface="+mn-ea"/>
          <a:cs typeface="+mn-cs"/>
        </a:defRPr>
      </a:lvl4pPr>
      <a:lvl5pPr marL="1293144" algn="l" defTabSz="646572" rtl="0" eaLnBrk="1" latinLnBrk="0" hangingPunct="1">
        <a:defRPr kumimoji="1" sz="1273" kern="1200">
          <a:solidFill>
            <a:schemeClr val="tx1"/>
          </a:solidFill>
          <a:latin typeface="+mn-lt"/>
          <a:ea typeface="+mn-ea"/>
          <a:cs typeface="+mn-cs"/>
        </a:defRPr>
      </a:lvl5pPr>
      <a:lvl6pPr marL="1616431" algn="l" defTabSz="646572" rtl="0" eaLnBrk="1" latinLnBrk="0" hangingPunct="1">
        <a:defRPr kumimoji="1" sz="1273" kern="1200">
          <a:solidFill>
            <a:schemeClr val="tx1"/>
          </a:solidFill>
          <a:latin typeface="+mn-lt"/>
          <a:ea typeface="+mn-ea"/>
          <a:cs typeface="+mn-cs"/>
        </a:defRPr>
      </a:lvl6pPr>
      <a:lvl7pPr marL="1939717" algn="l" defTabSz="646572" rtl="0" eaLnBrk="1" latinLnBrk="0" hangingPunct="1">
        <a:defRPr kumimoji="1" sz="1273" kern="1200">
          <a:solidFill>
            <a:schemeClr val="tx1"/>
          </a:solidFill>
          <a:latin typeface="+mn-lt"/>
          <a:ea typeface="+mn-ea"/>
          <a:cs typeface="+mn-cs"/>
        </a:defRPr>
      </a:lvl7pPr>
      <a:lvl8pPr marL="2263003" algn="l" defTabSz="646572" rtl="0" eaLnBrk="1" latinLnBrk="0" hangingPunct="1">
        <a:defRPr kumimoji="1" sz="1273" kern="1200">
          <a:solidFill>
            <a:schemeClr val="tx1"/>
          </a:solidFill>
          <a:latin typeface="+mn-lt"/>
          <a:ea typeface="+mn-ea"/>
          <a:cs typeface="+mn-cs"/>
        </a:defRPr>
      </a:lvl8pPr>
      <a:lvl9pPr marL="2586289" algn="l" defTabSz="646572" rtl="0" eaLnBrk="1" latinLnBrk="0" hangingPunct="1">
        <a:defRPr kumimoji="1" sz="127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71044EE0-E26C-4012-8A8D-8D29FB8B377A}"/>
              </a:ext>
            </a:extLst>
          </p:cNvPr>
          <p:cNvSpPr/>
          <p:nvPr/>
        </p:nvSpPr>
        <p:spPr>
          <a:xfrm>
            <a:off x="437054" y="3422919"/>
            <a:ext cx="6712768" cy="5247590"/>
          </a:xfrm>
          <a:prstGeom prst="rect">
            <a:avLst/>
          </a:prstGeom>
        </p:spPr>
        <p:txBody>
          <a:bodyPr wrap="square">
            <a:spAutoFit/>
          </a:bodyPr>
          <a:lstStyle/>
          <a:p>
            <a:pPr algn="r"/>
            <a:r>
              <a:rPr lang="ja-JP" altLang="en-US" sz="1100" dirty="0">
                <a:latin typeface="HG丸ｺﾞｼｯｸM-PRO" panose="020F0600000000000000" pitchFamily="50" charset="-128"/>
                <a:ea typeface="HG丸ｺﾞｼｯｸM-PRO" panose="020F0600000000000000" pitchFamily="50" charset="-128"/>
              </a:rPr>
              <a:t>司会　　産業医科大学病院　竹中美紗 </a:t>
            </a:r>
          </a:p>
          <a:p>
            <a:r>
              <a:rPr lang="ja-JP" altLang="en-US" sz="1200" b="1" dirty="0">
                <a:latin typeface="HG丸ｺﾞｼｯｸM-PRO" panose="020F0600000000000000" pitchFamily="50" charset="-128"/>
                <a:ea typeface="HG丸ｺﾞｼｯｸM-PRO" panose="020F0600000000000000" pitchFamily="50" charset="-128"/>
              </a:rPr>
              <a:t>テーマ：「血糖に影響するホルモンを学ぼう」 </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開会挨拶 </a:t>
            </a:r>
            <a:r>
              <a:rPr lang="ja-JP" altLang="en-US" sz="1100" dirty="0">
                <a:latin typeface="HG丸ｺﾞｼｯｸM-PRO" panose="020F0600000000000000" pitchFamily="50" charset="-128"/>
                <a:ea typeface="HG丸ｺﾞｼｯｸM-PRO" panose="020F0600000000000000" pitchFamily="50" charset="-128"/>
              </a:rPr>
              <a:t>（9</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25～ 9</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30）  北九州ＣＤＥの会会長　丸子浩   </a:t>
            </a:r>
            <a:r>
              <a:rPr lang="ja-JP" altLang="en-US" sz="1100" dirty="0">
                <a:solidFill>
                  <a:srgbClr val="FF0000"/>
                </a:solidFill>
                <a:latin typeface="HG丸ｺﾞｼｯｸM-PRO" panose="020F0600000000000000" pitchFamily="50" charset="-128"/>
                <a:ea typeface="HG丸ｺﾞｼｯｸM-PRO" panose="020F0600000000000000" pitchFamily="50" charset="-128"/>
              </a:rPr>
              <a:t>  </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１．講演 （9</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30～1</a:t>
            </a:r>
            <a:r>
              <a:rPr lang="en-US" altLang="ja-JP" sz="1100" dirty="0">
                <a:latin typeface="HG丸ｺﾞｼｯｸM-PRO" panose="020F0600000000000000" pitchFamily="50" charset="-128"/>
                <a:ea typeface="HG丸ｺﾞｼｯｸM-PRO" panose="020F0600000000000000" pitchFamily="50" charset="-128"/>
              </a:rPr>
              <a:t>0:30</a:t>
            </a: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演題 「日常診療でよくみかける内分泌疾患の診断と治療」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講師 北九州市立医療センター 内分泌代謝・糖尿病内科 主任部長　足立雅広先生</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２．講演 （</a:t>
            </a:r>
            <a:r>
              <a:rPr lang="en-US" altLang="ja-JP" sz="1100" dirty="0">
                <a:latin typeface="HG丸ｺﾞｼｯｸM-PRO" panose="020F0600000000000000" pitchFamily="50" charset="-128"/>
                <a:ea typeface="HG丸ｺﾞｼｯｸM-PRO" panose="020F0600000000000000" pitchFamily="50" charset="-128"/>
              </a:rPr>
              <a:t>10:30</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11:30</a:t>
            </a: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演題 「北九州市の健康作りの取り組みについて」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講師 北九州市役所保健福祉健康局 健康推進課 保健師 　三好沙織先生</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休憩 （1</a:t>
            </a:r>
            <a:r>
              <a:rPr lang="en-US" altLang="ja-JP" sz="1100" dirty="0">
                <a:latin typeface="HG丸ｺﾞｼｯｸM-PRO" panose="020F0600000000000000" pitchFamily="50" charset="-128"/>
                <a:ea typeface="HG丸ｺﾞｼｯｸM-PRO" panose="020F0600000000000000" pitchFamily="50" charset="-128"/>
              </a:rPr>
              <a:t>1:30</a:t>
            </a:r>
            <a:r>
              <a:rPr lang="ja-JP" altLang="en-US" sz="1100" dirty="0">
                <a:latin typeface="HG丸ｺﾞｼｯｸM-PRO" panose="020F0600000000000000" pitchFamily="50" charset="-128"/>
                <a:ea typeface="HG丸ｺﾞｼｯｸM-PRO" panose="020F0600000000000000" pitchFamily="50" charset="-128"/>
              </a:rPr>
              <a:t>～1</a:t>
            </a:r>
            <a:r>
              <a:rPr lang="en-US" altLang="ja-JP" sz="1100" dirty="0">
                <a:latin typeface="HG丸ｺﾞｼｯｸM-PRO" panose="020F0600000000000000" pitchFamily="50" charset="-128"/>
                <a:ea typeface="HG丸ｺﾞｼｯｸM-PRO" panose="020F0600000000000000" pitchFamily="50" charset="-128"/>
              </a:rPr>
              <a:t>1:4</a:t>
            </a:r>
            <a:r>
              <a:rPr lang="ja-JP" altLang="en-US" sz="1100" dirty="0">
                <a:latin typeface="HG丸ｺﾞｼｯｸM-PRO" panose="020F0600000000000000" pitchFamily="50" charset="-128"/>
                <a:ea typeface="HG丸ｺﾞｼｯｸM-PRO" panose="020F0600000000000000" pitchFamily="50" charset="-128"/>
              </a:rPr>
              <a:t>0）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３．講演 （</a:t>
            </a:r>
            <a:r>
              <a:rPr lang="en-US" altLang="ja-JP" sz="1100" dirty="0">
                <a:latin typeface="HG丸ｺﾞｼｯｸM-PRO" panose="020F0600000000000000" pitchFamily="50" charset="-128"/>
                <a:ea typeface="HG丸ｺﾞｼｯｸM-PRO" panose="020F0600000000000000" pitchFamily="50" charset="-128"/>
              </a:rPr>
              <a:t>11:40</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12:10</a:t>
            </a: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演題 「フレイルとサルコペニアの運動療法」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講師ＪＣＨＯ九州病院　理学療法士　古門功大先生 </a:t>
            </a:r>
            <a:r>
              <a:rPr lang="ja-JP" altLang="en-US" sz="1100" dirty="0">
                <a:solidFill>
                  <a:srgbClr val="FF0000"/>
                </a:solidFill>
                <a:latin typeface="HG丸ｺﾞｼｯｸM-PRO" panose="020F0600000000000000" pitchFamily="50" charset="-128"/>
                <a:ea typeface="HG丸ｺﾞｼｯｸM-PRO" panose="020F0600000000000000" pitchFamily="50" charset="-128"/>
              </a:rPr>
              <a:t>                                                   </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４．講演 （</a:t>
            </a:r>
            <a:r>
              <a:rPr lang="en-US" altLang="ja-JP" sz="1100" dirty="0">
                <a:latin typeface="HG丸ｺﾞｼｯｸM-PRO" panose="020F0600000000000000" pitchFamily="50" charset="-128"/>
                <a:ea typeface="HG丸ｺﾞｼｯｸM-PRO" panose="020F0600000000000000" pitchFamily="50" charset="-128"/>
              </a:rPr>
              <a:t>12:10</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12:40</a:t>
            </a: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演題 「知りたい糖尿病用薬とジェネリック医薬品」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講師 </a:t>
            </a:r>
            <a:r>
              <a:rPr lang="en-US" altLang="ja-JP" sz="1100" dirty="0">
                <a:latin typeface="HG丸ｺﾞｼｯｸM-PRO" panose="020F0600000000000000" pitchFamily="50" charset="-128"/>
                <a:ea typeface="HG丸ｺﾞｼｯｸM-PRO" panose="020F0600000000000000" pitchFamily="50" charset="-128"/>
              </a:rPr>
              <a:t>JCHO</a:t>
            </a:r>
            <a:r>
              <a:rPr lang="ja-JP" altLang="en-US" sz="1100" dirty="0">
                <a:latin typeface="HG丸ｺﾞｼｯｸM-PRO" panose="020F0600000000000000" pitchFamily="50" charset="-128"/>
                <a:ea typeface="HG丸ｺﾞｼｯｸM-PRO" panose="020F0600000000000000" pitchFamily="50" charset="-128"/>
              </a:rPr>
              <a:t>九州病院 薬剤部・治験支援センター　川久保充章先生</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休憩 （12</a:t>
            </a:r>
            <a:r>
              <a:rPr lang="en-US" altLang="ja-JP" sz="1100" dirty="0">
                <a:latin typeface="HG丸ｺﾞｼｯｸM-PRO" panose="020F0600000000000000" pitchFamily="50" charset="-128"/>
                <a:ea typeface="HG丸ｺﾞｼｯｸM-PRO" panose="020F0600000000000000" pitchFamily="50" charset="-128"/>
              </a:rPr>
              <a:t>:40</a:t>
            </a:r>
            <a:r>
              <a:rPr lang="ja-JP" altLang="en-US" sz="1100" dirty="0">
                <a:latin typeface="HG丸ｺﾞｼｯｸM-PRO" panose="020F0600000000000000" pitchFamily="50" charset="-128"/>
                <a:ea typeface="HG丸ｺﾞｼｯｸM-PRO" panose="020F0600000000000000" pitchFamily="50" charset="-128"/>
              </a:rPr>
              <a:t>～1</a:t>
            </a:r>
            <a:r>
              <a:rPr lang="en-US" altLang="ja-JP" sz="1100" dirty="0">
                <a:latin typeface="HG丸ｺﾞｼｯｸM-PRO" panose="020F0600000000000000" pitchFamily="50" charset="-128"/>
                <a:ea typeface="HG丸ｺﾞｼｯｸM-PRO" panose="020F0600000000000000" pitchFamily="50" charset="-128"/>
              </a:rPr>
              <a:t>3:3</a:t>
            </a:r>
            <a:r>
              <a:rPr lang="ja-JP" altLang="en-US" sz="1100" dirty="0">
                <a:latin typeface="HG丸ｺﾞｼｯｸM-PRO" panose="020F0600000000000000" pitchFamily="50" charset="-128"/>
                <a:ea typeface="HG丸ｺﾞｼｯｸM-PRO" panose="020F0600000000000000" pitchFamily="50" charset="-128"/>
              </a:rPr>
              <a:t>0）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５．グループワーク（13</a:t>
            </a:r>
            <a:r>
              <a:rPr lang="en-US" altLang="ja-JP" sz="1100" dirty="0">
                <a:latin typeface="HG丸ｺﾞｼｯｸM-PRO" panose="020F0600000000000000" pitchFamily="50" charset="-128"/>
                <a:ea typeface="HG丸ｺﾞｼｯｸM-PRO" panose="020F0600000000000000" pitchFamily="50" charset="-128"/>
              </a:rPr>
              <a:t>:3</a:t>
            </a:r>
            <a:r>
              <a:rPr lang="ja-JP" altLang="en-US" sz="1100" dirty="0">
                <a:latin typeface="HG丸ｺﾞｼｯｸM-PRO" panose="020F0600000000000000" pitchFamily="50" charset="-128"/>
                <a:ea typeface="HG丸ｺﾞｼｯｸM-PRO" panose="020F0600000000000000" pitchFamily="50" charset="-128"/>
              </a:rPr>
              <a:t>0～16</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40）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演題 「人の一生と血糖管理」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グループワーク</a:t>
            </a:r>
            <a:r>
              <a:rPr lang="ja-JP" altLang="en-US" sz="1100" dirty="0">
                <a:latin typeface="HG丸ｺﾞｼｯｸM-PRO" panose="020F0600000000000000" pitchFamily="50" charset="-128"/>
                <a:ea typeface="HG丸ｺﾞｼｯｸM-PRO" panose="020F0600000000000000" pitchFamily="50" charset="-128"/>
              </a:rPr>
              <a:t>（情報交換・課題の検討</a:t>
            </a:r>
            <a:r>
              <a:rPr lang="ja-JP" altLang="en-US" sz="1100" dirty="0" smtClean="0">
                <a:latin typeface="HG丸ｺﾞｼｯｸM-PRO" panose="020F0600000000000000" pitchFamily="50" charset="-128"/>
                <a:ea typeface="HG丸ｺﾞｼｯｸM-PRO" panose="020F0600000000000000" pitchFamily="50" charset="-128"/>
              </a:rPr>
              <a:t>）およ</a:t>
            </a:r>
            <a:r>
              <a:rPr lang="ja-JP" altLang="en-US" sz="1100" dirty="0">
                <a:latin typeface="HG丸ｺﾞｼｯｸM-PRO" panose="020F0600000000000000" pitchFamily="50" charset="-128"/>
                <a:ea typeface="HG丸ｺﾞｼｯｸM-PRO" panose="020F0600000000000000" pitchFamily="50" charset="-128"/>
              </a:rPr>
              <a:t>び</a:t>
            </a:r>
            <a:r>
              <a:rPr lang="ja-JP" altLang="en-US" sz="1100" dirty="0" smtClean="0">
                <a:latin typeface="HG丸ｺﾞｼｯｸM-PRO" panose="020F0600000000000000" pitchFamily="50" charset="-128"/>
                <a:ea typeface="HG丸ｺﾞｼｯｸM-PRO" panose="020F0600000000000000" pitchFamily="50" charset="-128"/>
              </a:rPr>
              <a:t>発表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講師（会の進行およびグループワーク</a:t>
            </a:r>
            <a:r>
              <a:rPr lang="ja-JP" altLang="en-US" sz="1100" dirty="0">
                <a:latin typeface="HG丸ｺﾞｼｯｸM-PRO" panose="020F0600000000000000" pitchFamily="50" charset="-128"/>
                <a:ea typeface="HG丸ｺﾞｼｯｸM-PRO" panose="020F0600000000000000" pitchFamily="50" charset="-128"/>
              </a:rPr>
              <a:t>の課題</a:t>
            </a:r>
            <a:r>
              <a:rPr lang="ja-JP" altLang="en-US" sz="1100" dirty="0" smtClean="0">
                <a:latin typeface="HG丸ｺﾞｼｯｸM-PRO" panose="020F0600000000000000" pitchFamily="50" charset="-128"/>
                <a:ea typeface="HG丸ｺﾞｼｯｸM-PRO" panose="020F0600000000000000" pitchFamily="50" charset="-128"/>
              </a:rPr>
              <a:t>説明、まとめ ）</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a:latin typeface="HG丸ｺﾞｼｯｸM-PRO" panose="020F0600000000000000" pitchFamily="50" charset="-128"/>
                <a:ea typeface="HG丸ｺﾞｼｯｸM-PRO" panose="020F0600000000000000" pitchFamily="50" charset="-128"/>
              </a:rPr>
              <a:t> </a:t>
            </a:r>
            <a:r>
              <a:rPr lang="en-US" altLang="ja-JP" sz="1100" dirty="0" smtClean="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産業</a:t>
            </a:r>
            <a:r>
              <a:rPr lang="ja-JP" altLang="en-US" sz="1100" dirty="0">
                <a:latin typeface="HG丸ｺﾞｼｯｸM-PRO" panose="020F0600000000000000" pitchFamily="50" charset="-128"/>
                <a:ea typeface="HG丸ｺﾞｼｯｸM-PRO" panose="020F0600000000000000" pitchFamily="50" charset="-128"/>
              </a:rPr>
              <a:t>医科大学病院 看護師　松永京子</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ＪＣＨＯ九州病院 看護師　山田明子</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u="sng" dirty="0">
                <a:latin typeface="HG丸ｺﾞｼｯｸM-PRO" panose="020F0600000000000000" pitchFamily="50" charset="-128"/>
                <a:ea typeface="HG丸ｺﾞｼｯｸM-PRO" panose="020F0600000000000000" pitchFamily="50" charset="-128"/>
              </a:rPr>
              <a:t>ファシリテーター（五十音順） </a:t>
            </a:r>
            <a:endParaRPr lang="en-US" altLang="ja-JP" sz="1000" u="sng"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＊担当者：看護師（福岡県糖尿病療養指導士または日本糖尿病療養指導士または糖尿病看護認定看護師） </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大中千夏（労働者健康安全機構九州労災病院）　木村久美（小倉第一病院）　五島麻里子（独立行政法人</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労働者健康安全</a:t>
            </a:r>
            <a:r>
              <a:rPr lang="ja-JP" altLang="en-US" sz="1000" dirty="0">
                <a:latin typeface="HG丸ｺﾞｼｯｸM-PRO" panose="020F0600000000000000" pitchFamily="50" charset="-128"/>
                <a:ea typeface="HG丸ｺﾞｼｯｸM-PRO" panose="020F0600000000000000" pitchFamily="50" charset="-128"/>
              </a:rPr>
              <a:t>機構九州労災病院 門司メディカルセンター）　坂崎香織（戸畑けんわ病院）</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砂山裕子（小倉記念病院）　高島明美（横溝内科クリニック）　椿啓子（労働者健康安全機構九州労災病院） </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十時 綾子（公益財団法人健和会 健和会大手町病院）　原野宏美（小倉記念病院）　</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矢野百合子（産業医科大学病院） </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閉会挨拶 </a:t>
            </a:r>
            <a:r>
              <a:rPr lang="ja-JP" altLang="en-US" sz="1100" dirty="0">
                <a:latin typeface="HG丸ｺﾞｼｯｸM-PRO" panose="020F0600000000000000" pitchFamily="50" charset="-128"/>
                <a:ea typeface="HG丸ｺﾞｼｯｸM-PRO" panose="020F0600000000000000" pitchFamily="50" charset="-128"/>
              </a:rPr>
              <a:t>（16</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40～16</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45）  北九州ＣＤＥの会副会長 村上千穂     </a:t>
            </a:r>
          </a:p>
        </p:txBody>
      </p:sp>
      <p:pic>
        <p:nvPicPr>
          <p:cNvPr id="5" name="図 4">
            <a:extLst>
              <a:ext uri="{FF2B5EF4-FFF2-40B4-BE49-F238E27FC236}">
                <a16:creationId xmlns:a16="http://schemas.microsoft.com/office/drawing/2014/main" xmlns="" id="{DD32D028-DB31-4D89-81EF-55C0949BFF51}"/>
              </a:ext>
            </a:extLst>
          </p:cNvPr>
          <p:cNvPicPr/>
          <p:nvPr/>
        </p:nvPicPr>
        <p:blipFill rotWithShape="1">
          <a:blip r:embed="rId3" cstate="print">
            <a:clrChange>
              <a:clrFrom>
                <a:srgbClr val="000000">
                  <a:alpha val="0"/>
                </a:srgbClr>
              </a:clrFrom>
              <a:clrTo>
                <a:srgbClr val="000000">
                  <a:alpha val="0"/>
                </a:srgbClr>
              </a:clrTo>
            </a:clrChange>
          </a:blip>
          <a:srcRect t="56213" r="86496"/>
          <a:stretch/>
        </p:blipFill>
        <p:spPr>
          <a:xfrm rot="5400000">
            <a:off x="5595646" y="5208308"/>
            <a:ext cx="842210" cy="2124618"/>
          </a:xfrm>
          <a:prstGeom prst="rect">
            <a:avLst/>
          </a:prstGeom>
          <a:ln>
            <a:noFill/>
          </a:ln>
        </p:spPr>
      </p:pic>
      <p:pic>
        <p:nvPicPr>
          <p:cNvPr id="6" name="図 5">
            <a:extLst>
              <a:ext uri="{FF2B5EF4-FFF2-40B4-BE49-F238E27FC236}">
                <a16:creationId xmlns:a16="http://schemas.microsoft.com/office/drawing/2014/main" xmlns="" id="{337456B5-A5B4-4ED0-9CBB-3B4DF60E9B98}"/>
              </a:ext>
            </a:extLst>
          </p:cNvPr>
          <p:cNvPicPr/>
          <p:nvPr/>
        </p:nvPicPr>
        <p:blipFill rotWithShape="1">
          <a:blip r:embed="rId4" cstate="print">
            <a:clrChange>
              <a:clrFrom>
                <a:srgbClr val="000000">
                  <a:alpha val="0"/>
                </a:srgbClr>
              </a:clrFrom>
              <a:clrTo>
                <a:srgbClr val="000000">
                  <a:alpha val="0"/>
                </a:srgbClr>
              </a:clrTo>
            </a:clrChange>
          </a:blip>
          <a:srcRect l="85552" t="12534" r="-3400" b="53999"/>
          <a:stretch/>
        </p:blipFill>
        <p:spPr>
          <a:xfrm rot="5400000">
            <a:off x="5395571" y="4691397"/>
            <a:ext cx="842211" cy="1307432"/>
          </a:xfrm>
          <a:prstGeom prst="rect">
            <a:avLst/>
          </a:prstGeom>
          <a:ln>
            <a:noFill/>
          </a:ln>
        </p:spPr>
      </p:pic>
      <p:sp>
        <p:nvSpPr>
          <p:cNvPr id="8" name="正方形/長方形 7">
            <a:extLst>
              <a:ext uri="{FF2B5EF4-FFF2-40B4-BE49-F238E27FC236}">
                <a16:creationId xmlns:a16="http://schemas.microsoft.com/office/drawing/2014/main" xmlns="" id="{FFA61DD1-EC00-43F7-ADB7-547042C9A87E}"/>
              </a:ext>
            </a:extLst>
          </p:cNvPr>
          <p:cNvSpPr/>
          <p:nvPr/>
        </p:nvSpPr>
        <p:spPr>
          <a:xfrm>
            <a:off x="136356" y="1109134"/>
            <a:ext cx="7269280" cy="2192908"/>
          </a:xfrm>
          <a:prstGeom prst="rect">
            <a:avLst/>
          </a:prstGeom>
          <a:ln w="38100">
            <a:solidFill>
              <a:srgbClr val="FF5050"/>
            </a:solidFill>
          </a:ln>
        </p:spPr>
        <p:txBody>
          <a:bodyPr wrap="square">
            <a:spAutoFit/>
          </a:bodyPr>
          <a:lstStyle/>
          <a:p>
            <a:r>
              <a:rPr lang="ja-JP" altLang="en-US" sz="1050" dirty="0">
                <a:latin typeface="HG丸ｺﾞｼｯｸM-PRO" panose="020F0600000000000000" pitchFamily="50" charset="-128"/>
                <a:ea typeface="HG丸ｺﾞｼｯｸM-PRO" panose="020F0600000000000000" pitchFamily="50" charset="-128"/>
              </a:rPr>
              <a:t>　</a:t>
            </a:r>
            <a:r>
              <a:rPr lang="ja-JP" altLang="en-US" sz="1050" b="1" dirty="0">
                <a:latin typeface="HG丸ｺﾞｼｯｸM-PRO" panose="020F0600000000000000" pitchFamily="50" charset="-128"/>
                <a:ea typeface="HG丸ｺﾞｼｯｸM-PRO" panose="020F0600000000000000" pitchFamily="50" charset="-128"/>
              </a:rPr>
              <a:t>開催日時</a:t>
            </a:r>
            <a:r>
              <a:rPr lang="ja-JP" altLang="en-US" sz="1050" dirty="0">
                <a:latin typeface="HG丸ｺﾞｼｯｸM-PRO" panose="020F0600000000000000" pitchFamily="50" charset="-128"/>
                <a:ea typeface="HG丸ｺﾞｼｯｸM-PRO" panose="020F0600000000000000" pitchFamily="50" charset="-128"/>
              </a:rPr>
              <a:t>：</a:t>
            </a:r>
            <a:r>
              <a:rPr lang="en-US" altLang="ja-JP" sz="1050" dirty="0">
                <a:latin typeface="HG丸ｺﾞｼｯｸM-PRO" panose="020F0600000000000000" pitchFamily="50" charset="-128"/>
                <a:ea typeface="HG丸ｺﾞｼｯｸM-PRO" panose="020F0600000000000000" pitchFamily="50" charset="-128"/>
              </a:rPr>
              <a:t>2020</a:t>
            </a:r>
            <a:r>
              <a:rPr lang="ja-JP" altLang="en-US" sz="1050" dirty="0">
                <a:latin typeface="HG丸ｺﾞｼｯｸM-PRO" panose="020F0600000000000000" pitchFamily="50" charset="-128"/>
                <a:ea typeface="HG丸ｺﾞｼｯｸM-PRO" panose="020F0600000000000000" pitchFamily="50" charset="-128"/>
              </a:rPr>
              <a:t>年</a:t>
            </a:r>
            <a:r>
              <a:rPr lang="en-US" altLang="ja-JP" sz="1050" dirty="0">
                <a:latin typeface="HG丸ｺﾞｼｯｸM-PRO" panose="020F0600000000000000" pitchFamily="50" charset="-128"/>
                <a:ea typeface="HG丸ｺﾞｼｯｸM-PRO" panose="020F0600000000000000" pitchFamily="50" charset="-128"/>
              </a:rPr>
              <a:t>1</a:t>
            </a:r>
            <a:r>
              <a:rPr lang="ja-JP" altLang="en-US" sz="1050" dirty="0">
                <a:latin typeface="HG丸ｺﾞｼｯｸM-PRO" panose="020F0600000000000000" pitchFamily="50" charset="-128"/>
                <a:ea typeface="HG丸ｺﾞｼｯｸM-PRO" panose="020F0600000000000000" pitchFamily="50" charset="-128"/>
              </a:rPr>
              <a:t>月</a:t>
            </a:r>
            <a:r>
              <a:rPr lang="en-US" altLang="ja-JP" sz="1050" dirty="0">
                <a:latin typeface="HG丸ｺﾞｼｯｸM-PRO" panose="020F0600000000000000" pitchFamily="50" charset="-128"/>
                <a:ea typeface="HG丸ｺﾞｼｯｸM-PRO" panose="020F0600000000000000" pitchFamily="50" charset="-128"/>
              </a:rPr>
              <a:t>19</a:t>
            </a:r>
            <a:r>
              <a:rPr lang="ja-JP" altLang="en-US" sz="1050" dirty="0">
                <a:latin typeface="HG丸ｺﾞｼｯｸM-PRO" panose="020F0600000000000000" pitchFamily="50" charset="-128"/>
                <a:ea typeface="HG丸ｺﾞｼｯｸM-PRO" panose="020F0600000000000000" pitchFamily="50" charset="-128"/>
              </a:rPr>
              <a:t>日（日曜日）  9：</a:t>
            </a:r>
            <a:r>
              <a:rPr lang="en-US" altLang="ja-JP" sz="1050" dirty="0">
                <a:latin typeface="HG丸ｺﾞｼｯｸM-PRO" panose="020F0600000000000000" pitchFamily="50" charset="-128"/>
                <a:ea typeface="HG丸ｺﾞｼｯｸM-PRO" panose="020F0600000000000000" pitchFamily="50" charset="-128"/>
              </a:rPr>
              <a:t>25</a:t>
            </a:r>
            <a:r>
              <a:rPr lang="ja-JP" altLang="en-US" sz="1050" dirty="0">
                <a:latin typeface="HG丸ｺﾞｼｯｸM-PRO" panose="020F0600000000000000" pitchFamily="50" charset="-128"/>
                <a:ea typeface="HG丸ｺﾞｼｯｸM-PRO" panose="020F0600000000000000" pitchFamily="50" charset="-128"/>
              </a:rPr>
              <a:t>～16：</a:t>
            </a:r>
            <a:r>
              <a:rPr lang="en-US" altLang="ja-JP" sz="1050" dirty="0">
                <a:latin typeface="HG丸ｺﾞｼｯｸM-PRO" panose="020F0600000000000000" pitchFamily="50" charset="-128"/>
                <a:ea typeface="HG丸ｺﾞｼｯｸM-PRO" panose="020F0600000000000000" pitchFamily="50" charset="-128"/>
              </a:rPr>
              <a:t>45</a:t>
            </a:r>
            <a:r>
              <a:rPr lang="ja-JP" altLang="en-US" sz="1050" dirty="0">
                <a:latin typeface="HG丸ｺﾞｼｯｸM-PRO" panose="020F0600000000000000" pitchFamily="50" charset="-128"/>
                <a:ea typeface="HG丸ｺﾞｼｯｸM-PRO" panose="020F0600000000000000" pitchFamily="50" charset="-128"/>
              </a:rPr>
              <a:t> （受付 9 </a:t>
            </a:r>
            <a:r>
              <a:rPr lang="en-US" altLang="ja-JP" sz="1050" dirty="0">
                <a:latin typeface="HG丸ｺﾞｼｯｸM-PRO" panose="020F0600000000000000" pitchFamily="50" charset="-128"/>
                <a:ea typeface="HG丸ｺﾞｼｯｸM-PRO" panose="020F0600000000000000" pitchFamily="50" charset="-128"/>
              </a:rPr>
              <a:t>:00</a:t>
            </a:r>
            <a:r>
              <a:rPr lang="ja-JP" altLang="en-US" sz="1050" dirty="0">
                <a:latin typeface="HG丸ｺﾞｼｯｸM-PRO" panose="020F0600000000000000" pitchFamily="50" charset="-128"/>
                <a:ea typeface="HG丸ｺﾞｼｯｸM-PRO" panose="020F0600000000000000" pitchFamily="50" charset="-128"/>
              </a:rPr>
              <a:t>～） </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b="1" dirty="0">
                <a:latin typeface="HG丸ｺﾞｼｯｸM-PRO" panose="020F0600000000000000" pitchFamily="50" charset="-128"/>
                <a:ea typeface="HG丸ｺﾞｼｯｸM-PRO" panose="020F0600000000000000" pitchFamily="50" charset="-128"/>
              </a:rPr>
              <a:t>開催場所</a:t>
            </a:r>
            <a:r>
              <a:rPr lang="ja-JP" altLang="en-US" sz="1050" dirty="0">
                <a:latin typeface="HG丸ｺﾞｼｯｸM-PRO" panose="020F0600000000000000" pitchFamily="50" charset="-128"/>
                <a:ea typeface="HG丸ｺﾞｼｯｸM-PRO" panose="020F0600000000000000" pitchFamily="50" charset="-128"/>
              </a:rPr>
              <a:t>：小倉医療センター地域医療研修センター「鴎」 </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en-US" altLang="ja-JP" sz="1050" dirty="0">
                <a:latin typeface="HG丸ｺﾞｼｯｸM-PRO" panose="020F0600000000000000" pitchFamily="50" charset="-128"/>
                <a:ea typeface="HG丸ｺﾞｼｯｸM-PRO" panose="020F0600000000000000" pitchFamily="50" charset="-128"/>
              </a:rPr>
              <a:t>802-8533 </a:t>
            </a:r>
            <a:r>
              <a:rPr lang="ja-JP" altLang="en-US" sz="1050" dirty="0">
                <a:latin typeface="HG丸ｺﾞｼｯｸM-PRO" panose="020F0600000000000000" pitchFamily="50" charset="-128"/>
                <a:ea typeface="HG丸ｺﾞｼｯｸM-PRO" panose="020F0600000000000000" pitchFamily="50" charset="-128"/>
              </a:rPr>
              <a:t>北九州市小倉南区春ヶ丘 </a:t>
            </a:r>
            <a:r>
              <a:rPr lang="en-US" altLang="ja-JP" sz="1050" dirty="0">
                <a:latin typeface="HG丸ｺﾞｼｯｸM-PRO" panose="020F0600000000000000" pitchFamily="50" charset="-128"/>
                <a:ea typeface="HG丸ｺﾞｼｯｸM-PRO" panose="020F0600000000000000" pitchFamily="50" charset="-128"/>
              </a:rPr>
              <a:t>10-1  </a:t>
            </a:r>
          </a:p>
          <a:p>
            <a:r>
              <a:rPr lang="ja-JP" altLang="en-US" sz="1050" dirty="0">
                <a:latin typeface="HG丸ｺﾞｼｯｸM-PRO" panose="020F0600000000000000" pitchFamily="50" charset="-128"/>
                <a:ea typeface="HG丸ｺﾞｼｯｸM-PRO" panose="020F0600000000000000" pitchFamily="50" charset="-128"/>
              </a:rPr>
              <a:t>　　　　　・モノレール「北方駅」下車徒歩 </a:t>
            </a:r>
            <a:r>
              <a:rPr lang="en-US" altLang="ja-JP" sz="1050" dirty="0">
                <a:latin typeface="HG丸ｺﾞｼｯｸM-PRO" panose="020F0600000000000000" pitchFamily="50" charset="-128"/>
                <a:ea typeface="HG丸ｺﾞｼｯｸM-PRO" panose="020F0600000000000000" pitchFamily="50" charset="-128"/>
              </a:rPr>
              <a:t>10 </a:t>
            </a:r>
            <a:r>
              <a:rPr lang="ja-JP" altLang="en-US" sz="1050" dirty="0">
                <a:latin typeface="HG丸ｺﾞｼｯｸM-PRO" panose="020F0600000000000000" pitchFamily="50" charset="-128"/>
                <a:ea typeface="HG丸ｺﾞｼｯｸM-PRO" panose="020F0600000000000000" pitchFamily="50" charset="-128"/>
              </a:rPr>
              <a:t>分  ・西鉄バス「北方小学校前」下車徒歩 </a:t>
            </a:r>
            <a:r>
              <a:rPr lang="en-US" altLang="ja-JP" sz="1050" dirty="0">
                <a:latin typeface="HG丸ｺﾞｼｯｸM-PRO" panose="020F0600000000000000" pitchFamily="50" charset="-128"/>
                <a:ea typeface="HG丸ｺﾞｼｯｸM-PRO" panose="020F0600000000000000" pitchFamily="50" charset="-128"/>
              </a:rPr>
              <a:t>8 </a:t>
            </a:r>
            <a:r>
              <a:rPr lang="ja-JP" altLang="en-US" sz="1050" dirty="0">
                <a:latin typeface="HG丸ｺﾞｼｯｸM-PRO" panose="020F0600000000000000" pitchFamily="50" charset="-128"/>
                <a:ea typeface="HG丸ｺﾞｼｯｸM-PRO" panose="020F0600000000000000" pitchFamily="50" charset="-128"/>
              </a:rPr>
              <a:t>分 </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b="1" dirty="0">
                <a:latin typeface="HG丸ｺﾞｼｯｸM-PRO" panose="020F0600000000000000" pitchFamily="50" charset="-128"/>
                <a:ea typeface="HG丸ｺﾞｼｯｸM-PRO" panose="020F0600000000000000" pitchFamily="50" charset="-128"/>
              </a:rPr>
              <a:t>参 加 費</a:t>
            </a:r>
            <a:r>
              <a:rPr lang="ja-JP" altLang="en-US" sz="1050" dirty="0">
                <a:latin typeface="HG丸ｺﾞｼｯｸM-PRO" panose="020F0600000000000000" pitchFamily="50" charset="-128"/>
                <a:ea typeface="HG丸ｺﾞｼｯｸM-PRO" panose="020F0600000000000000" pitchFamily="50" charset="-128"/>
              </a:rPr>
              <a:t>：北九州ＣＤＥの会会員 </a:t>
            </a:r>
            <a:r>
              <a:rPr lang="en-US" altLang="ja-JP" sz="1050" dirty="0">
                <a:latin typeface="HG丸ｺﾞｼｯｸM-PRO" panose="020F0600000000000000" pitchFamily="50" charset="-128"/>
                <a:ea typeface="HG丸ｺﾞｼｯｸM-PRO" panose="020F0600000000000000" pitchFamily="50" charset="-128"/>
              </a:rPr>
              <a:t>2000</a:t>
            </a:r>
            <a:r>
              <a:rPr lang="ja-JP" altLang="en-US" sz="1050" dirty="0">
                <a:latin typeface="HG丸ｺﾞｼｯｸM-PRO" panose="020F0600000000000000" pitchFamily="50" charset="-128"/>
                <a:ea typeface="HG丸ｺﾞｼｯｸM-PRO" panose="020F0600000000000000" pitchFamily="50" charset="-128"/>
              </a:rPr>
              <a:t>円（当日</a:t>
            </a:r>
            <a:r>
              <a:rPr lang="en-US" altLang="ja-JP" sz="1050" dirty="0">
                <a:latin typeface="HG丸ｺﾞｼｯｸM-PRO" panose="020F0600000000000000" pitchFamily="50" charset="-128"/>
                <a:ea typeface="HG丸ｺﾞｼｯｸM-PRO" panose="020F0600000000000000" pitchFamily="50" charset="-128"/>
              </a:rPr>
              <a:t>2500</a:t>
            </a:r>
            <a:r>
              <a:rPr lang="ja-JP" altLang="en-US" sz="1050" dirty="0">
                <a:latin typeface="HG丸ｺﾞｼｯｸM-PRO" panose="020F0600000000000000" pitchFamily="50" charset="-128"/>
                <a:ea typeface="HG丸ｺﾞｼｯｸM-PRO" panose="020F0600000000000000" pitchFamily="50" charset="-128"/>
              </a:rPr>
              <a:t>円）非会員</a:t>
            </a:r>
            <a:r>
              <a:rPr lang="en-US" altLang="ja-JP" sz="1050" dirty="0">
                <a:latin typeface="HG丸ｺﾞｼｯｸM-PRO" panose="020F0600000000000000" pitchFamily="50" charset="-128"/>
                <a:ea typeface="HG丸ｺﾞｼｯｸM-PRO" panose="020F0600000000000000" pitchFamily="50" charset="-128"/>
              </a:rPr>
              <a:t>3000</a:t>
            </a:r>
            <a:r>
              <a:rPr lang="ja-JP" altLang="en-US" sz="1050" dirty="0">
                <a:latin typeface="HG丸ｺﾞｼｯｸM-PRO" panose="020F0600000000000000" pitchFamily="50" charset="-128"/>
                <a:ea typeface="HG丸ｺﾞｼｯｸM-PRO" panose="020F0600000000000000" pitchFamily="50" charset="-128"/>
              </a:rPr>
              <a:t>円（当日</a:t>
            </a:r>
            <a:r>
              <a:rPr lang="en-US" altLang="ja-JP" sz="1050" dirty="0">
                <a:latin typeface="HG丸ｺﾞｼｯｸM-PRO" panose="020F0600000000000000" pitchFamily="50" charset="-128"/>
                <a:ea typeface="HG丸ｺﾞｼｯｸM-PRO" panose="020F0600000000000000" pitchFamily="50" charset="-128"/>
              </a:rPr>
              <a:t>3500</a:t>
            </a:r>
            <a:r>
              <a:rPr lang="ja-JP" altLang="en-US" sz="1050" dirty="0">
                <a:latin typeface="HG丸ｺﾞｼｯｸM-PRO" panose="020F0600000000000000" pitchFamily="50" charset="-128"/>
                <a:ea typeface="HG丸ｺﾞｼｯｸM-PRO" panose="020F0600000000000000" pitchFamily="50" charset="-128"/>
              </a:rPr>
              <a:t>円）           </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b="1" u="sng" dirty="0">
                <a:solidFill>
                  <a:srgbClr val="FF0000"/>
                </a:solidFill>
                <a:latin typeface="HG丸ｺﾞｼｯｸM-PRO" panose="020F0600000000000000" pitchFamily="50" charset="-128"/>
                <a:ea typeface="HG丸ｺﾞｼｯｸM-PRO" panose="020F0600000000000000" pitchFamily="50" charset="-128"/>
              </a:rPr>
              <a:t>＊昼食は各自ご持参してください</a:t>
            </a:r>
            <a:r>
              <a:rPr lang="ja-JP" altLang="en-US" sz="1050" b="1" u="sng" dirty="0" smtClean="0">
                <a:solidFill>
                  <a:srgbClr val="FF0000"/>
                </a:solidFill>
                <a:latin typeface="HG丸ｺﾞｼｯｸM-PRO" panose="020F0600000000000000" pitchFamily="50" charset="-128"/>
                <a:ea typeface="HG丸ｺﾞｼｯｸM-PRO" panose="020F0600000000000000" pitchFamily="50" charset="-128"/>
              </a:rPr>
              <a:t>。当日参加を希望される方は、事前にお問い合わせください。  </a:t>
            </a:r>
            <a:endParaRPr lang="en-US" altLang="ja-JP" sz="1050" b="1" u="sng"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b="1" dirty="0">
                <a:latin typeface="HG丸ｺﾞｼｯｸM-PRO" panose="020F0600000000000000" pitchFamily="50" charset="-128"/>
                <a:ea typeface="HG丸ｺﾞｼｯｸM-PRO" panose="020F0600000000000000" pitchFamily="50" charset="-128"/>
              </a:rPr>
              <a:t>事前申込</a:t>
            </a:r>
            <a:r>
              <a:rPr lang="ja-JP" altLang="en-US" sz="1050" dirty="0">
                <a:latin typeface="HG丸ｺﾞｼｯｸM-PRO" panose="020F0600000000000000" pitchFamily="50" charset="-128"/>
                <a:ea typeface="HG丸ｺﾞｼｯｸM-PRO" panose="020F0600000000000000" pitchFamily="50" charset="-128"/>
              </a:rPr>
              <a:t>：</a:t>
            </a:r>
            <a:r>
              <a:rPr lang="en-US" altLang="ja-JP" sz="1050" dirty="0">
                <a:latin typeface="HG丸ｺﾞｼｯｸM-PRO" panose="020F0600000000000000" pitchFamily="50" charset="-128"/>
                <a:ea typeface="HG丸ｺﾞｼｯｸM-PRO" panose="020F0600000000000000" pitchFamily="50" charset="-128"/>
              </a:rPr>
              <a:t>2020</a:t>
            </a:r>
            <a:r>
              <a:rPr lang="ja-JP" altLang="en-US" sz="1050" dirty="0">
                <a:latin typeface="HG丸ｺﾞｼｯｸM-PRO" panose="020F0600000000000000" pitchFamily="50" charset="-128"/>
                <a:ea typeface="HG丸ｺﾞｼｯｸM-PRO" panose="020F0600000000000000" pitchFamily="50" charset="-128"/>
              </a:rPr>
              <a:t>年</a:t>
            </a:r>
            <a:r>
              <a:rPr lang="en-US" altLang="ja-JP" sz="1050" dirty="0">
                <a:latin typeface="HG丸ｺﾞｼｯｸM-PRO" panose="020F0600000000000000" pitchFamily="50" charset="-128"/>
                <a:ea typeface="HG丸ｺﾞｼｯｸM-PRO" panose="020F0600000000000000" pitchFamily="50" charset="-128"/>
              </a:rPr>
              <a:t>1</a:t>
            </a:r>
            <a:r>
              <a:rPr lang="ja-JP" altLang="en-US" sz="1050" smtClean="0">
                <a:latin typeface="HG丸ｺﾞｼｯｸM-PRO" panose="020F0600000000000000" pitchFamily="50" charset="-128"/>
                <a:ea typeface="HG丸ｺﾞｼｯｸM-PRO" panose="020F0600000000000000" pitchFamily="50" charset="-128"/>
              </a:rPr>
              <a:t>月</a:t>
            </a:r>
            <a:r>
              <a:rPr lang="ja-JP" altLang="en-US" sz="1050">
                <a:latin typeface="HG丸ｺﾞｼｯｸM-PRO" panose="020F0600000000000000" pitchFamily="50" charset="-128"/>
                <a:ea typeface="HG丸ｺﾞｼｯｸM-PRO" panose="020F0600000000000000" pitchFamily="50" charset="-128"/>
              </a:rPr>
              <a:t>１１</a:t>
            </a:r>
            <a:r>
              <a:rPr lang="ja-JP" altLang="en-US" sz="1050" smtClean="0">
                <a:latin typeface="HG丸ｺﾞｼｯｸM-PRO" panose="020F0600000000000000" pitchFamily="50" charset="-128"/>
                <a:ea typeface="HG丸ｺﾞｼｯｸM-PRO" panose="020F0600000000000000" pitchFamily="50" charset="-128"/>
              </a:rPr>
              <a:t>日（土曜日</a:t>
            </a:r>
            <a:r>
              <a:rPr lang="ja-JP" altLang="en-US" sz="1050" dirty="0">
                <a:latin typeface="HG丸ｺﾞｼｯｸM-PRO" panose="020F0600000000000000" pitchFamily="50" charset="-128"/>
                <a:ea typeface="HG丸ｺﾞｼｯｸM-PRO" panose="020F0600000000000000" pitchFamily="50" charset="-128"/>
              </a:rPr>
              <a:t>）迄に「氏名、施設名、職種、北九州 CDE の会会員の有無」 </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を明記の上、ＦＡＸまたはメールでお申込ください。 </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会員は、ホームページからの登録をお願いします。         </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ＦＡＸ：事務局 横溝内科クリニック </a:t>
            </a:r>
            <a:r>
              <a:rPr lang="en-US" altLang="ja-JP" sz="1050" dirty="0">
                <a:latin typeface="HG丸ｺﾞｼｯｸM-PRO" panose="020F0600000000000000" pitchFamily="50" charset="-128"/>
                <a:ea typeface="HG丸ｺﾞｼｯｸM-PRO" panose="020F0600000000000000" pitchFamily="50" charset="-128"/>
              </a:rPr>
              <a:t>093</a:t>
            </a:r>
            <a:r>
              <a:rPr lang="ja-JP" altLang="en-US" sz="1050" dirty="0">
                <a:latin typeface="HG丸ｺﾞｼｯｸM-PRO" panose="020F0600000000000000" pitchFamily="50" charset="-128"/>
                <a:ea typeface="HG丸ｺﾞｼｯｸM-PRO" panose="020F0600000000000000" pitchFamily="50" charset="-128"/>
              </a:rPr>
              <a:t>-</a:t>
            </a:r>
            <a:r>
              <a:rPr lang="en-US" altLang="ja-JP" sz="1050" dirty="0">
                <a:latin typeface="HG丸ｺﾞｼｯｸM-PRO" panose="020F0600000000000000" pitchFamily="50" charset="-128"/>
                <a:ea typeface="HG丸ｺﾞｼｯｸM-PRO" panose="020F0600000000000000" pitchFamily="50" charset="-128"/>
              </a:rPr>
              <a:t>671</a:t>
            </a:r>
            <a:r>
              <a:rPr lang="ja-JP" altLang="en-US" sz="1050" dirty="0">
                <a:latin typeface="HG丸ｺﾞｼｯｸM-PRO" panose="020F0600000000000000" pitchFamily="50" charset="-128"/>
                <a:ea typeface="HG丸ｺﾞｼｯｸM-PRO" panose="020F0600000000000000" pitchFamily="50" charset="-128"/>
              </a:rPr>
              <a:t>-</a:t>
            </a:r>
            <a:r>
              <a:rPr lang="en-US" altLang="ja-JP" sz="1050" dirty="0">
                <a:latin typeface="HG丸ｺﾞｼｯｸM-PRO" panose="020F0600000000000000" pitchFamily="50" charset="-128"/>
                <a:ea typeface="HG丸ｺﾞｼｯｸM-PRO" panose="020F0600000000000000" pitchFamily="50" charset="-128"/>
              </a:rPr>
              <a:t>5014</a:t>
            </a:r>
            <a:r>
              <a:rPr lang="ja-JP" altLang="en-US" sz="1050" dirty="0">
                <a:latin typeface="HG丸ｺﾞｼｯｸM-PRO" panose="020F0600000000000000" pitchFamily="50" charset="-128"/>
                <a:ea typeface="HG丸ｺﾞｼｯｸM-PRO" panose="020F0600000000000000" pitchFamily="50" charset="-128"/>
              </a:rPr>
              <a:t>         </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メールアドレス：kitakyusyucde@yahoo.co.jp （ＱＲコードをご利用ください）</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b="1" dirty="0">
                <a:latin typeface="HG丸ｺﾞｼｯｸM-PRO" panose="020F0600000000000000" pitchFamily="50" charset="-128"/>
                <a:ea typeface="HG丸ｺﾞｼｯｸM-PRO" panose="020F0600000000000000" pitchFamily="50" charset="-128"/>
              </a:rPr>
              <a:t>　定　  員</a:t>
            </a:r>
            <a:r>
              <a:rPr lang="ja-JP" altLang="en-US" sz="1050" dirty="0">
                <a:latin typeface="HG丸ｺﾞｼｯｸM-PRO" panose="020F0600000000000000" pitchFamily="50" charset="-128"/>
                <a:ea typeface="HG丸ｺﾞｼｯｸM-PRO" panose="020F0600000000000000" pitchFamily="50" charset="-128"/>
              </a:rPr>
              <a:t>：</a:t>
            </a:r>
            <a:r>
              <a:rPr lang="en-US" altLang="ja-JP" sz="1050" b="1" dirty="0">
                <a:solidFill>
                  <a:srgbClr val="FF0000"/>
                </a:solidFill>
                <a:latin typeface="HG丸ｺﾞｼｯｸM-PRO" panose="020F0600000000000000" pitchFamily="50" charset="-128"/>
                <a:ea typeface="HG丸ｺﾞｼｯｸM-PRO" panose="020F0600000000000000" pitchFamily="50" charset="-128"/>
              </a:rPr>
              <a:t>100</a:t>
            </a:r>
            <a:r>
              <a:rPr lang="ja-JP" altLang="en-US" sz="1050" b="1" dirty="0">
                <a:solidFill>
                  <a:srgbClr val="FF0000"/>
                </a:solidFill>
                <a:latin typeface="HG丸ｺﾞｼｯｸM-PRO" panose="020F0600000000000000" pitchFamily="50" charset="-128"/>
                <a:ea typeface="HG丸ｺﾞｼｯｸM-PRO" panose="020F0600000000000000" pitchFamily="50" charset="-128"/>
              </a:rPr>
              <a:t>名　（受付は先着順とし、定員に達した場合は受付けを締め切らせていただきます）</a:t>
            </a:r>
            <a:endParaRPr lang="en-US" altLang="ja-JP" sz="105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b="1" dirty="0">
                <a:latin typeface="HG丸ｺﾞｼｯｸM-PRO" panose="020F0600000000000000" pitchFamily="50" charset="-128"/>
                <a:ea typeface="HG丸ｺﾞｼｯｸM-PRO" panose="020F0600000000000000" pitchFamily="50" charset="-128"/>
              </a:rPr>
              <a:t>主  　催</a:t>
            </a:r>
            <a:r>
              <a:rPr lang="ja-JP" altLang="en-US" sz="1050" dirty="0">
                <a:latin typeface="HG丸ｺﾞｼｯｸM-PRO" panose="020F0600000000000000" pitchFamily="50" charset="-128"/>
                <a:ea typeface="HG丸ｺﾞｼｯｸM-PRO" panose="020F0600000000000000" pitchFamily="50" charset="-128"/>
              </a:rPr>
              <a:t>：北九州ＣＤＥの会            　　　　</a:t>
            </a:r>
            <a:r>
              <a:rPr lang="ja-JP" altLang="en-US" sz="1050" b="1" dirty="0">
                <a:latin typeface="HG丸ｺﾞｼｯｸM-PRO" panose="020F0600000000000000" pitchFamily="50" charset="-128"/>
                <a:ea typeface="HG丸ｺﾞｼｯｸM-PRO" panose="020F0600000000000000" pitchFamily="50" charset="-128"/>
              </a:rPr>
              <a:t>企画責任者</a:t>
            </a:r>
            <a:r>
              <a:rPr lang="ja-JP" altLang="en-US" sz="1050" dirty="0">
                <a:latin typeface="HG丸ｺﾞｼｯｸM-PRO" panose="020F0600000000000000" pitchFamily="50" charset="-128"/>
                <a:ea typeface="HG丸ｺﾞｼｯｸM-PRO" panose="020F0600000000000000" pitchFamily="50" charset="-128"/>
              </a:rPr>
              <a:t>   松永京子　安永勝代            　</a:t>
            </a:r>
          </a:p>
        </p:txBody>
      </p:sp>
      <p:pic>
        <p:nvPicPr>
          <p:cNvPr id="10" name="図 9">
            <a:extLst>
              <a:ext uri="{FF2B5EF4-FFF2-40B4-BE49-F238E27FC236}">
                <a16:creationId xmlns:a16="http://schemas.microsoft.com/office/drawing/2014/main" xmlns="" id="{337456B5-A5B4-4ED0-9CBB-3B4DF60E9B98}"/>
              </a:ext>
            </a:extLst>
          </p:cNvPr>
          <p:cNvPicPr/>
          <p:nvPr/>
        </p:nvPicPr>
        <p:blipFill rotWithShape="1">
          <a:blip r:embed="rId4" cstate="print">
            <a:clrChange>
              <a:clrFrom>
                <a:srgbClr val="000000">
                  <a:alpha val="0"/>
                </a:srgbClr>
              </a:clrFrom>
              <a:clrTo>
                <a:srgbClr val="000000">
                  <a:alpha val="0"/>
                </a:srgbClr>
              </a:clrTo>
            </a:clrChange>
          </a:blip>
          <a:srcRect l="85552" t="12534" r="-3400" b="53999"/>
          <a:stretch/>
        </p:blipFill>
        <p:spPr>
          <a:xfrm rot="5400000">
            <a:off x="6142033" y="3330878"/>
            <a:ext cx="842211" cy="1307432"/>
          </a:xfrm>
          <a:prstGeom prst="rect">
            <a:avLst/>
          </a:prstGeom>
          <a:ln>
            <a:noFill/>
          </a:ln>
        </p:spPr>
      </p:pic>
      <p:pic>
        <p:nvPicPr>
          <p:cNvPr id="11" name="図 10">
            <a:extLst>
              <a:ext uri="{FF2B5EF4-FFF2-40B4-BE49-F238E27FC236}">
                <a16:creationId xmlns:a16="http://schemas.microsoft.com/office/drawing/2014/main" xmlns="" id="{337456B5-A5B4-4ED0-9CBB-3B4DF60E9B98}"/>
              </a:ext>
            </a:extLst>
          </p:cNvPr>
          <p:cNvPicPr/>
          <p:nvPr/>
        </p:nvPicPr>
        <p:blipFill rotWithShape="1">
          <a:blip r:embed="rId5" cstate="print">
            <a:clrChange>
              <a:clrFrom>
                <a:srgbClr val="000000">
                  <a:alpha val="0"/>
                </a:srgbClr>
              </a:clrFrom>
              <a:clrTo>
                <a:srgbClr val="000000">
                  <a:alpha val="0"/>
                </a:srgbClr>
              </a:clrTo>
            </a:clrChange>
          </a:blip>
          <a:srcRect l="85552" t="12534" r="-3400" b="53999"/>
          <a:stretch/>
        </p:blipFill>
        <p:spPr>
          <a:xfrm rot="5400000">
            <a:off x="4386820" y="6075959"/>
            <a:ext cx="532795" cy="695325"/>
          </a:xfrm>
          <a:prstGeom prst="rect">
            <a:avLst/>
          </a:prstGeom>
          <a:ln>
            <a:noFill/>
          </a:ln>
        </p:spPr>
      </p:pic>
      <p:pic>
        <p:nvPicPr>
          <p:cNvPr id="13" name="図 12">
            <a:extLst>
              <a:ext uri="{FF2B5EF4-FFF2-40B4-BE49-F238E27FC236}">
                <a16:creationId xmlns:a16="http://schemas.microsoft.com/office/drawing/2014/main" xmlns="" id="{337456B5-A5B4-4ED0-9CBB-3B4DF60E9B98}"/>
              </a:ext>
            </a:extLst>
          </p:cNvPr>
          <p:cNvPicPr/>
          <p:nvPr/>
        </p:nvPicPr>
        <p:blipFill rotWithShape="1">
          <a:blip r:embed="rId6" cstate="print">
            <a:clrChange>
              <a:clrFrom>
                <a:srgbClr val="000000">
                  <a:alpha val="0"/>
                </a:srgbClr>
              </a:clrFrom>
              <a:clrTo>
                <a:srgbClr val="000000">
                  <a:alpha val="0"/>
                </a:srgbClr>
              </a:clrTo>
            </a:clrChange>
          </a:blip>
          <a:srcRect l="85552" t="12534" r="-3400" b="53999"/>
          <a:stretch/>
        </p:blipFill>
        <p:spPr>
          <a:xfrm rot="5400000">
            <a:off x="6360443" y="7754768"/>
            <a:ext cx="537037" cy="900196"/>
          </a:xfrm>
          <a:prstGeom prst="rect">
            <a:avLst/>
          </a:prstGeom>
          <a:ln>
            <a:noFill/>
          </a:ln>
        </p:spPr>
      </p:pic>
      <p:pic>
        <p:nvPicPr>
          <p:cNvPr id="16" name="図 15">
            <a:extLst>
              <a:ext uri="{FF2B5EF4-FFF2-40B4-BE49-F238E27FC236}">
                <a16:creationId xmlns:a16="http://schemas.microsoft.com/office/drawing/2014/main" xmlns="" id="{337456B5-A5B4-4ED0-9CBB-3B4DF60E9B98}"/>
              </a:ext>
            </a:extLst>
          </p:cNvPr>
          <p:cNvPicPr/>
          <p:nvPr/>
        </p:nvPicPr>
        <p:blipFill rotWithShape="1">
          <a:blip r:embed="rId5" cstate="print">
            <a:clrChange>
              <a:clrFrom>
                <a:srgbClr val="000000">
                  <a:alpha val="0"/>
                </a:srgbClr>
              </a:clrFrom>
              <a:clrTo>
                <a:srgbClr val="000000">
                  <a:alpha val="0"/>
                </a:srgbClr>
              </a:clrTo>
            </a:clrChange>
          </a:blip>
          <a:srcRect l="85552" t="12534" r="-3400" b="53999"/>
          <a:stretch/>
        </p:blipFill>
        <p:spPr>
          <a:xfrm rot="5400000">
            <a:off x="6688390" y="6629206"/>
            <a:ext cx="532795" cy="695325"/>
          </a:xfrm>
          <a:prstGeom prst="rect">
            <a:avLst/>
          </a:prstGeom>
          <a:ln>
            <a:noFill/>
          </a:ln>
        </p:spPr>
      </p:pic>
      <p:pic>
        <p:nvPicPr>
          <p:cNvPr id="17" name="図 16">
            <a:extLst>
              <a:ext uri="{FF2B5EF4-FFF2-40B4-BE49-F238E27FC236}">
                <a16:creationId xmlns:a16="http://schemas.microsoft.com/office/drawing/2014/main" xmlns="" id="{DD32D028-DB31-4D89-81EF-55C0949BFF51}"/>
              </a:ext>
            </a:extLst>
          </p:cNvPr>
          <p:cNvPicPr/>
          <p:nvPr/>
        </p:nvPicPr>
        <p:blipFill rotWithShape="1">
          <a:blip r:embed="rId7" cstate="print">
            <a:clrChange>
              <a:clrFrom>
                <a:srgbClr val="000000">
                  <a:alpha val="0"/>
                </a:srgbClr>
              </a:clrFrom>
              <a:clrTo>
                <a:srgbClr val="000000">
                  <a:alpha val="0"/>
                </a:srgbClr>
              </a:clrTo>
            </a:clrChange>
          </a:blip>
          <a:srcRect t="56213" r="86496"/>
          <a:stretch/>
        </p:blipFill>
        <p:spPr>
          <a:xfrm rot="5400000">
            <a:off x="4387976" y="4039799"/>
            <a:ext cx="530485" cy="1456296"/>
          </a:xfrm>
          <a:prstGeom prst="rect">
            <a:avLst/>
          </a:prstGeom>
          <a:ln>
            <a:noFill/>
          </a:ln>
        </p:spPr>
      </p:pic>
      <p:sp>
        <p:nvSpPr>
          <p:cNvPr id="18" name="テキスト ボックス 17"/>
          <p:cNvSpPr txBox="1"/>
          <p:nvPr/>
        </p:nvSpPr>
        <p:spPr>
          <a:xfrm>
            <a:off x="126609" y="8657865"/>
            <a:ext cx="7315578" cy="276999"/>
          </a:xfrm>
          <a:prstGeom prst="rect">
            <a:avLst/>
          </a:prstGeom>
          <a:noFill/>
        </p:spPr>
        <p:txBody>
          <a:bodyPr wrap="square" rtlCol="0">
            <a:spAutoFit/>
          </a:bodyPr>
          <a:lstStyle/>
          <a:p>
            <a:r>
              <a:rPr lang="ja-JP" altLang="en-US" sz="1200" b="1" dirty="0">
                <a:solidFill>
                  <a:srgbClr val="FF0000"/>
                </a:solidFill>
                <a:latin typeface="HG丸ｺﾞｼｯｸM-PRO" panose="020F0600000000000000" pitchFamily="50" charset="-128"/>
                <a:ea typeface="HG丸ｺﾞｼｯｸM-PRO" panose="020F0600000000000000" pitchFamily="50" charset="-128"/>
              </a:rPr>
              <a:t>悪天候で研修会を中止する場合は、研修会前日</a:t>
            </a:r>
            <a:r>
              <a:rPr lang="en-US" altLang="ja-JP" sz="1200" b="1" dirty="0">
                <a:solidFill>
                  <a:srgbClr val="FF0000"/>
                </a:solidFill>
                <a:latin typeface="HG丸ｺﾞｼｯｸM-PRO" panose="020F0600000000000000" pitchFamily="50" charset="-128"/>
                <a:ea typeface="HG丸ｺﾞｼｯｸM-PRO" panose="020F0600000000000000" pitchFamily="50" charset="-128"/>
              </a:rPr>
              <a:t>19</a:t>
            </a:r>
            <a:r>
              <a:rPr lang="ja-JP" altLang="en-US" sz="1200" b="1" dirty="0">
                <a:solidFill>
                  <a:srgbClr val="FF0000"/>
                </a:solidFill>
                <a:latin typeface="HG丸ｺﾞｼｯｸM-PRO" panose="020F0600000000000000" pitchFamily="50" charset="-128"/>
                <a:ea typeface="HG丸ｺﾞｼｯｸM-PRO" panose="020F0600000000000000" pitchFamily="50" charset="-128"/>
              </a:rPr>
              <a:t>時に北九州 CDE の会ホームページでご案内致します。 </a:t>
            </a: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6412880" y="2422493"/>
            <a:ext cx="839330" cy="83933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正方形/長方形 6">
            <a:extLst>
              <a:ext uri="{FF2B5EF4-FFF2-40B4-BE49-F238E27FC236}">
                <a16:creationId xmlns:a16="http://schemas.microsoft.com/office/drawing/2014/main" xmlns="" id="{01ED5E9D-2D43-4F02-9CF7-8E71BC5E2067}"/>
              </a:ext>
            </a:extLst>
          </p:cNvPr>
          <p:cNvSpPr/>
          <p:nvPr/>
        </p:nvSpPr>
        <p:spPr>
          <a:xfrm>
            <a:off x="1166820" y="587720"/>
            <a:ext cx="5255687" cy="369332"/>
          </a:xfrm>
          <a:prstGeom prst="rect">
            <a:avLst/>
          </a:prstGeom>
        </p:spPr>
        <p:txBody>
          <a:bodyPr wrap="square">
            <a:spAutoFit/>
          </a:bodyPr>
          <a:lstStyle/>
          <a:p>
            <a:pPr algn="ctr"/>
            <a:r>
              <a:rPr lang="ja-JP" altLang="en-US" dirty="0">
                <a:latin typeface="HG丸ｺﾞｼｯｸM-PRO" panose="020F0600000000000000" pitchFamily="50" charset="-128"/>
                <a:ea typeface="HG丸ｺﾞｼｯｸM-PRO" panose="020F0600000000000000" pitchFamily="50" charset="-128"/>
              </a:rPr>
              <a:t>201</a:t>
            </a:r>
            <a:r>
              <a:rPr lang="en-US" altLang="ja-JP" dirty="0">
                <a:latin typeface="HG丸ｺﾞｼｯｸM-PRO" panose="020F0600000000000000" pitchFamily="50" charset="-128"/>
                <a:ea typeface="HG丸ｺﾞｼｯｸM-PRO" panose="020F0600000000000000" pitchFamily="50" charset="-128"/>
              </a:rPr>
              <a:t>9</a:t>
            </a:r>
            <a:r>
              <a:rPr lang="ja-JP" altLang="en-US" dirty="0">
                <a:latin typeface="HG丸ｺﾞｼｯｸM-PRO" panose="020F0600000000000000" pitchFamily="50" charset="-128"/>
                <a:ea typeface="HG丸ｺﾞｼｯｸM-PRO" panose="020F0600000000000000" pitchFamily="50" charset="-128"/>
              </a:rPr>
              <a:t> 年度　第２回北九州ＣＤＥの会研修会 </a:t>
            </a:r>
          </a:p>
        </p:txBody>
      </p:sp>
      <p:pic>
        <p:nvPicPr>
          <p:cNvPr id="20" name="図 19">
            <a:extLst>
              <a:ext uri="{FF2B5EF4-FFF2-40B4-BE49-F238E27FC236}">
                <a16:creationId xmlns:a16="http://schemas.microsoft.com/office/drawing/2014/main" xmlns="" id="{DD32D028-DB31-4D89-81EF-55C0949BFF51}"/>
              </a:ext>
            </a:extLst>
          </p:cNvPr>
          <p:cNvPicPr/>
          <p:nvPr/>
        </p:nvPicPr>
        <p:blipFill rotWithShape="1">
          <a:blip r:embed="rId3" cstate="print">
            <a:clrChange>
              <a:clrFrom>
                <a:srgbClr val="000000">
                  <a:alpha val="0"/>
                </a:srgbClr>
              </a:clrFrom>
              <a:clrTo>
                <a:srgbClr val="000000">
                  <a:alpha val="0"/>
                </a:srgbClr>
              </a:clrTo>
            </a:clrChange>
          </a:blip>
          <a:srcRect t="56213" r="86496" b="28421"/>
          <a:stretch/>
        </p:blipFill>
        <p:spPr>
          <a:xfrm rot="5400000">
            <a:off x="596859" y="410096"/>
            <a:ext cx="842210" cy="745600"/>
          </a:xfrm>
          <a:prstGeom prst="rect">
            <a:avLst/>
          </a:prstGeom>
          <a:ln>
            <a:noFill/>
          </a:ln>
        </p:spPr>
      </p:pic>
      <p:pic>
        <p:nvPicPr>
          <p:cNvPr id="4" name="図 3">
            <a:extLst>
              <a:ext uri="{FF2B5EF4-FFF2-40B4-BE49-F238E27FC236}">
                <a16:creationId xmlns:a16="http://schemas.microsoft.com/office/drawing/2014/main" xmlns="" id="{6FDDEC09-7A44-473B-876A-B3F59106CA8F}"/>
              </a:ext>
            </a:extLst>
          </p:cNvPr>
          <p:cNvPicPr/>
          <p:nvPr/>
        </p:nvPicPr>
        <p:blipFill rotWithShape="1">
          <a:blip r:embed="rId9" cstate="print"/>
          <a:srcRect l="75358" t="6736"/>
          <a:stretch/>
        </p:blipFill>
        <p:spPr>
          <a:xfrm rot="5400000">
            <a:off x="1381019" y="8115095"/>
            <a:ext cx="1174854" cy="3890211"/>
          </a:xfrm>
          <a:prstGeom prst="rect">
            <a:avLst/>
          </a:prstGeom>
          <a:ln>
            <a:noFill/>
          </a:ln>
        </p:spPr>
      </p:pic>
      <p:pic>
        <p:nvPicPr>
          <p:cNvPr id="15" name="図 14">
            <a:extLst>
              <a:ext uri="{FF2B5EF4-FFF2-40B4-BE49-F238E27FC236}">
                <a16:creationId xmlns:a16="http://schemas.microsoft.com/office/drawing/2014/main" xmlns="" id="{DD32D028-DB31-4D89-81EF-55C0949BFF51}"/>
              </a:ext>
            </a:extLst>
          </p:cNvPr>
          <p:cNvPicPr/>
          <p:nvPr/>
        </p:nvPicPr>
        <p:blipFill rotWithShape="1">
          <a:blip r:embed="rId10" cstate="print">
            <a:clrChange>
              <a:clrFrom>
                <a:srgbClr val="000000">
                  <a:alpha val="0"/>
                </a:srgbClr>
              </a:clrFrom>
              <a:clrTo>
                <a:srgbClr val="000000">
                  <a:alpha val="0"/>
                </a:srgbClr>
              </a:clrTo>
            </a:clrChange>
          </a:blip>
          <a:srcRect t="56213" r="86496"/>
          <a:stretch/>
        </p:blipFill>
        <p:spPr>
          <a:xfrm rot="5400000">
            <a:off x="5622501" y="9834530"/>
            <a:ext cx="573842" cy="1195080"/>
          </a:xfrm>
          <a:prstGeom prst="rect">
            <a:avLst/>
          </a:prstGeom>
          <a:ln>
            <a:noFill/>
          </a:ln>
        </p:spPr>
      </p:pic>
      <p:grpSp>
        <p:nvGrpSpPr>
          <p:cNvPr id="19" name="グループ化 18"/>
          <p:cNvGrpSpPr/>
          <p:nvPr/>
        </p:nvGrpSpPr>
        <p:grpSpPr>
          <a:xfrm>
            <a:off x="190920" y="9005879"/>
            <a:ext cx="7184572" cy="1204827"/>
            <a:chOff x="190920" y="8933961"/>
            <a:chExt cx="7184572" cy="1204827"/>
          </a:xfrm>
        </p:grpSpPr>
        <p:pic>
          <p:nvPicPr>
            <p:cNvPr id="12" name="図 11">
              <a:extLst>
                <a:ext uri="{FF2B5EF4-FFF2-40B4-BE49-F238E27FC236}">
                  <a16:creationId xmlns:a16="http://schemas.microsoft.com/office/drawing/2014/main" xmlns="" id="{337456B5-A5B4-4ED0-9CBB-3B4DF60E9B98}"/>
                </a:ext>
              </a:extLst>
            </p:cNvPr>
            <p:cNvPicPr/>
            <p:nvPr/>
          </p:nvPicPr>
          <p:blipFill rotWithShape="1">
            <a:blip r:embed="rId11" cstate="print">
              <a:clrChange>
                <a:clrFrom>
                  <a:srgbClr val="000000">
                    <a:alpha val="0"/>
                  </a:srgbClr>
                </a:clrFrom>
                <a:clrTo>
                  <a:srgbClr val="000000">
                    <a:alpha val="0"/>
                  </a:srgbClr>
                </a:clrTo>
              </a:clrChange>
            </a:blip>
            <a:srcRect l="85552" t="12534" r="-3400" b="53999"/>
            <a:stretch/>
          </p:blipFill>
          <p:spPr>
            <a:xfrm rot="5400000">
              <a:off x="5768940" y="8989609"/>
              <a:ext cx="927603" cy="1174556"/>
            </a:xfrm>
            <a:prstGeom prst="rect">
              <a:avLst/>
            </a:prstGeom>
            <a:ln>
              <a:noFill/>
            </a:ln>
          </p:spPr>
        </p:pic>
        <p:sp>
          <p:nvSpPr>
            <p:cNvPr id="3" name="正方形/長方形 2">
              <a:extLst>
                <a:ext uri="{FF2B5EF4-FFF2-40B4-BE49-F238E27FC236}">
                  <a16:creationId xmlns:a16="http://schemas.microsoft.com/office/drawing/2014/main" xmlns="" id="{314D2478-00C7-4CB7-A9E6-4BEE5E3F0A7D}"/>
                </a:ext>
              </a:extLst>
            </p:cNvPr>
            <p:cNvSpPr/>
            <p:nvPr/>
          </p:nvSpPr>
          <p:spPr>
            <a:xfrm>
              <a:off x="334455" y="8984201"/>
              <a:ext cx="6917755" cy="1107996"/>
            </a:xfrm>
            <a:prstGeom prst="rect">
              <a:avLst/>
            </a:prstGeom>
            <a:ln w="38100">
              <a:noFill/>
            </a:ln>
          </p:spPr>
          <p:txBody>
            <a:bodyPr wrap="square">
              <a:spAutoFit/>
            </a:bodyPr>
            <a:lstStyle/>
            <a:p>
              <a:r>
                <a:rPr lang="ja-JP" altLang="en-US" sz="1100" b="1" dirty="0">
                  <a:latin typeface="HG丸ｺﾞｼｯｸM-PRO" panose="020F0600000000000000" pitchFamily="50" charset="-128"/>
                  <a:ea typeface="HG丸ｺﾞｼｯｸM-PRO" panose="020F0600000000000000" pitchFamily="50" charset="-128"/>
                </a:rPr>
                <a:t>本研修会は、認定更新の単位取得のため、遅刻や早退の場合に参加証が発行されません。ご注意ください。 </a:t>
              </a: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認定単位</a:t>
              </a:r>
              <a:r>
                <a:rPr lang="ja-JP" altLang="en-US" sz="1100" dirty="0">
                  <a:latin typeface="HG丸ｺﾞｼｯｸM-PRO" panose="020F0600000000000000" pitchFamily="50" charset="-128"/>
                  <a:ea typeface="HG丸ｺﾞｼｯｸM-PRO" panose="020F0600000000000000" pitchFamily="50" charset="-128"/>
                </a:rPr>
                <a:t>：北九州糖尿病療養指導士５単位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申 請 中</a:t>
              </a:r>
              <a:r>
                <a:rPr lang="ja-JP" altLang="en-US" sz="1100" dirty="0">
                  <a:latin typeface="HG丸ｺﾞｼｯｸM-PRO" panose="020F0600000000000000" pitchFamily="50" charset="-128"/>
                  <a:ea typeface="HG丸ｺﾞｼｯｸM-PRO" panose="020F0600000000000000" pitchFamily="50" charset="-128"/>
                </a:rPr>
                <a:t>：日本糖尿病療養指導士認定更新のための研修（下記のいずれかを取得）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 第２群２単位）日本糖尿病療養指導士認定機構（各職種） </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 第１群２単位）日本糖尿病教育看護学会（看護師）</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 日本病態栄養学会（栄養士） </a:t>
              </a:r>
            </a:p>
          </p:txBody>
        </p:sp>
        <p:sp>
          <p:nvSpPr>
            <p:cNvPr id="9" name="角丸四角形 8"/>
            <p:cNvSpPr/>
            <p:nvPr/>
          </p:nvSpPr>
          <p:spPr>
            <a:xfrm>
              <a:off x="190920" y="8933961"/>
              <a:ext cx="7184572" cy="1204827"/>
            </a:xfrm>
            <a:prstGeom prst="roundRect">
              <a:avLst/>
            </a:prstGeom>
            <a:noFill/>
            <a:ln w="38100">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497</TotalTime>
  <Words>84</Words>
  <Application>Microsoft Office PowerPoint</Application>
  <PresentationFormat>ユーザー設定</PresentationFormat>
  <Paragraphs>53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Theme</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Akiko Yamada</dc:creator>
  <cp:lastModifiedBy>村上千穂</cp:lastModifiedBy>
  <cp:revision>65</cp:revision>
  <cp:lastPrinted>2019-11-08T10:06:44Z</cp:lastPrinted>
  <dcterms:created xsi:type="dcterms:W3CDTF">2019-06-20T23:44:16Z</dcterms:created>
  <dcterms:modified xsi:type="dcterms:W3CDTF">2020-01-07T13:44:01Z</dcterms:modified>
  <dc:language>ja-JP</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Notes">
    <vt:i4>0</vt:i4>
  </property>
  <property fmtid="{D5CDD505-2E9C-101B-9397-08002B2CF9AE}" pid="7" name="PresentationFormat">
    <vt:lpwstr>Custom</vt:lpwstr>
  </property>
  <property fmtid="{D5CDD505-2E9C-101B-9397-08002B2CF9AE}" pid="8" name="ScaleCrop">
    <vt:bool>false</vt:bool>
  </property>
  <property fmtid="{D5CDD505-2E9C-101B-9397-08002B2CF9AE}" pid="9" name="ShareDoc">
    <vt:bool>false</vt:bool>
  </property>
  <property fmtid="{D5CDD505-2E9C-101B-9397-08002B2CF9AE}" pid="10" name="Slides">
    <vt:i4>2</vt:i4>
  </property>
</Properties>
</file>